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75" r:id="rId3"/>
    <p:sldId id="269" r:id="rId4"/>
    <p:sldId id="258" r:id="rId5"/>
    <p:sldId id="274" r:id="rId6"/>
    <p:sldId id="260" r:id="rId7"/>
    <p:sldId id="257" r:id="rId8"/>
    <p:sldId id="272" r:id="rId9"/>
    <p:sldId id="281" r:id="rId10"/>
    <p:sldId id="282" r:id="rId11"/>
    <p:sldId id="262" r:id="rId12"/>
    <p:sldId id="263" r:id="rId13"/>
    <p:sldId id="270" r:id="rId14"/>
    <p:sldId id="264" r:id="rId15"/>
    <p:sldId id="271" r:id="rId16"/>
    <p:sldId id="265" r:id="rId17"/>
    <p:sldId id="266" r:id="rId18"/>
    <p:sldId id="267" r:id="rId19"/>
    <p:sldId id="268" r:id="rId20"/>
    <p:sldId id="273" r:id="rId21"/>
    <p:sldId id="259" r:id="rId22"/>
    <p:sldId id="276" r:id="rId23"/>
    <p:sldId id="277" r:id="rId24"/>
    <p:sldId id="278" r:id="rId25"/>
    <p:sldId id="279" r:id="rId26"/>
    <p:sldId id="280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0FADD-7078-49D9-A8B2-DC60AF40ACF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C4CCB0B-B12F-4B93-8AF2-5EBA79B3A509}">
      <dgm:prSet phldrT="[Text]"/>
      <dgm:spPr/>
      <dgm:t>
        <a:bodyPr/>
        <a:lstStyle/>
        <a:p>
          <a:r>
            <a:rPr lang="en-US" dirty="0" smtClean="0"/>
            <a:t>Ordering of  Rad. exam</a:t>
          </a:r>
          <a:endParaRPr lang="en-IN" dirty="0"/>
        </a:p>
      </dgm:t>
    </dgm:pt>
    <dgm:pt modelId="{3F39A7D8-0915-4202-888F-FD2C290BCAAA}" type="parTrans" cxnId="{0CC5FF2B-597D-408F-8445-75DA10C97993}">
      <dgm:prSet/>
      <dgm:spPr/>
      <dgm:t>
        <a:bodyPr/>
        <a:lstStyle/>
        <a:p>
          <a:endParaRPr lang="en-IN"/>
        </a:p>
      </dgm:t>
    </dgm:pt>
    <dgm:pt modelId="{4C0C0F88-C233-4BC5-94F0-605E4992CEDB}" type="sibTrans" cxnId="{0CC5FF2B-597D-408F-8445-75DA10C97993}">
      <dgm:prSet/>
      <dgm:spPr/>
      <dgm:t>
        <a:bodyPr/>
        <a:lstStyle/>
        <a:p>
          <a:endParaRPr lang="en-IN"/>
        </a:p>
      </dgm:t>
    </dgm:pt>
    <dgm:pt modelId="{A91C001F-2F5C-41CF-9624-4F755E57F2E0}">
      <dgm:prSet phldrT="[Text]"/>
      <dgm:spPr/>
      <dgm:t>
        <a:bodyPr/>
        <a:lstStyle/>
        <a:p>
          <a:r>
            <a:rPr lang="en-US" dirty="0" smtClean="0"/>
            <a:t>Scheduling Appointment</a:t>
          </a:r>
          <a:endParaRPr lang="en-IN" dirty="0"/>
        </a:p>
      </dgm:t>
    </dgm:pt>
    <dgm:pt modelId="{8C97D071-6C6A-4440-9AA3-EE6F6E2676BC}" type="parTrans" cxnId="{E8F83BDF-862F-4B26-81E5-52415F3EFE15}">
      <dgm:prSet/>
      <dgm:spPr/>
      <dgm:t>
        <a:bodyPr/>
        <a:lstStyle/>
        <a:p>
          <a:endParaRPr lang="en-IN"/>
        </a:p>
      </dgm:t>
    </dgm:pt>
    <dgm:pt modelId="{D0E6B1E4-57A9-4C9C-852A-4BCDD897138B}" type="sibTrans" cxnId="{E8F83BDF-862F-4B26-81E5-52415F3EFE15}">
      <dgm:prSet/>
      <dgm:spPr/>
      <dgm:t>
        <a:bodyPr/>
        <a:lstStyle/>
        <a:p>
          <a:endParaRPr lang="en-IN"/>
        </a:p>
      </dgm:t>
    </dgm:pt>
    <dgm:pt modelId="{2A74323A-258B-4108-9D7A-7B0EC3C3BA9E}">
      <dgm:prSet phldrT="[Text]"/>
      <dgm:spPr/>
      <dgm:t>
        <a:bodyPr/>
        <a:lstStyle/>
        <a:p>
          <a:r>
            <a:rPr lang="en-US" dirty="0" smtClean="0"/>
            <a:t>Initial Radiology encounter</a:t>
          </a:r>
          <a:endParaRPr lang="en-IN" dirty="0"/>
        </a:p>
      </dgm:t>
    </dgm:pt>
    <dgm:pt modelId="{2B0B0CF2-82C3-493B-A78A-C40C90C08DBD}" type="parTrans" cxnId="{AE0AE702-725C-4E3E-9A41-B84BDD54F4D0}">
      <dgm:prSet/>
      <dgm:spPr/>
      <dgm:t>
        <a:bodyPr/>
        <a:lstStyle/>
        <a:p>
          <a:endParaRPr lang="en-IN"/>
        </a:p>
      </dgm:t>
    </dgm:pt>
    <dgm:pt modelId="{7B7043F5-06FA-4FC0-B5AF-0E0B5ADB98BD}" type="sibTrans" cxnId="{AE0AE702-725C-4E3E-9A41-B84BDD54F4D0}">
      <dgm:prSet/>
      <dgm:spPr/>
      <dgm:t>
        <a:bodyPr/>
        <a:lstStyle/>
        <a:p>
          <a:endParaRPr lang="en-IN"/>
        </a:p>
      </dgm:t>
    </dgm:pt>
    <dgm:pt modelId="{C98D4CEE-45DC-42AB-AA1C-AF6D22ABA4CA}">
      <dgm:prSet phldrT="[Text]"/>
      <dgm:spPr/>
      <dgm:t>
        <a:bodyPr/>
        <a:lstStyle/>
        <a:p>
          <a:r>
            <a:rPr lang="en-US" dirty="0" smtClean="0"/>
            <a:t>Exam. Protocol selection</a:t>
          </a:r>
          <a:endParaRPr lang="en-IN" dirty="0"/>
        </a:p>
      </dgm:t>
    </dgm:pt>
    <dgm:pt modelId="{F1A7D624-83DB-4317-A729-F619A325C5AD}" type="parTrans" cxnId="{1AE4DEE4-30CA-4787-920F-9ACA0EBA2E63}">
      <dgm:prSet/>
      <dgm:spPr/>
      <dgm:t>
        <a:bodyPr/>
        <a:lstStyle/>
        <a:p>
          <a:endParaRPr lang="en-IN"/>
        </a:p>
      </dgm:t>
    </dgm:pt>
    <dgm:pt modelId="{D01461B0-DF4E-497D-91E5-977AFDBB838B}" type="sibTrans" cxnId="{1AE4DEE4-30CA-4787-920F-9ACA0EBA2E63}">
      <dgm:prSet/>
      <dgm:spPr/>
      <dgm:t>
        <a:bodyPr/>
        <a:lstStyle/>
        <a:p>
          <a:endParaRPr lang="en-IN"/>
        </a:p>
      </dgm:t>
    </dgm:pt>
    <dgm:pt modelId="{73A03D8B-F0EF-4EEE-A6BC-766AD37C731A}">
      <dgm:prSet phldrT="[Text]"/>
      <dgm:spPr/>
      <dgm:t>
        <a:bodyPr/>
        <a:lstStyle/>
        <a:p>
          <a:r>
            <a:rPr lang="en-US" dirty="0" smtClean="0"/>
            <a:t>Exam. happens</a:t>
          </a:r>
          <a:endParaRPr lang="en-IN" dirty="0"/>
        </a:p>
      </dgm:t>
    </dgm:pt>
    <dgm:pt modelId="{BD94895B-39D0-42A2-87AA-2AC2C3359A36}" type="parTrans" cxnId="{0FB55177-0C9D-40AA-80A1-6BE34C1168C2}">
      <dgm:prSet/>
      <dgm:spPr/>
      <dgm:t>
        <a:bodyPr/>
        <a:lstStyle/>
        <a:p>
          <a:endParaRPr lang="en-IN"/>
        </a:p>
      </dgm:t>
    </dgm:pt>
    <dgm:pt modelId="{6A93539C-5D62-44D2-A42D-B0B94EE577E4}" type="sibTrans" cxnId="{0FB55177-0C9D-40AA-80A1-6BE34C1168C2}">
      <dgm:prSet/>
      <dgm:spPr/>
      <dgm:t>
        <a:bodyPr/>
        <a:lstStyle/>
        <a:p>
          <a:endParaRPr lang="en-IN"/>
        </a:p>
      </dgm:t>
    </dgm:pt>
    <dgm:pt modelId="{6135EC24-B179-48B4-91F6-E42E8C06C84B}">
      <dgm:prSet phldrT="[Text]"/>
      <dgm:spPr/>
      <dgm:t>
        <a:bodyPr/>
        <a:lstStyle/>
        <a:p>
          <a:r>
            <a:rPr lang="en-US" dirty="0" smtClean="0"/>
            <a:t>Interpretation of Images</a:t>
          </a:r>
          <a:endParaRPr lang="en-IN" dirty="0"/>
        </a:p>
      </dgm:t>
    </dgm:pt>
    <dgm:pt modelId="{BF93D679-E146-418A-AD7E-6C68C396B6F0}" type="parTrans" cxnId="{4F279479-876B-4D79-B169-87E43BC06ECC}">
      <dgm:prSet/>
      <dgm:spPr/>
      <dgm:t>
        <a:bodyPr/>
        <a:lstStyle/>
        <a:p>
          <a:endParaRPr lang="en-IN"/>
        </a:p>
      </dgm:t>
    </dgm:pt>
    <dgm:pt modelId="{418C75F6-1FAB-4AC8-AF2B-ADD62E425398}" type="sibTrans" cxnId="{4F279479-876B-4D79-B169-87E43BC06ECC}">
      <dgm:prSet/>
      <dgm:spPr/>
      <dgm:t>
        <a:bodyPr/>
        <a:lstStyle/>
        <a:p>
          <a:endParaRPr lang="en-IN"/>
        </a:p>
      </dgm:t>
    </dgm:pt>
    <dgm:pt modelId="{1B410ED8-16DE-404D-ADEA-D259ABEEEA5A}">
      <dgm:prSet phldrT="[Text]"/>
      <dgm:spPr/>
      <dgm:t>
        <a:bodyPr/>
        <a:lstStyle/>
        <a:p>
          <a:r>
            <a:rPr lang="en-US" dirty="0" smtClean="0"/>
            <a:t>Report </a:t>
          </a:r>
          <a:r>
            <a:rPr lang="en-US" dirty="0" err="1" smtClean="0"/>
            <a:t>finalisation</a:t>
          </a:r>
          <a:endParaRPr lang="en-IN" dirty="0"/>
        </a:p>
      </dgm:t>
    </dgm:pt>
    <dgm:pt modelId="{8E922198-DA80-45F1-868E-5D80AC03A554}" type="parTrans" cxnId="{B7A01B72-B1C7-49A2-A2A4-3B3EADC3AEA9}">
      <dgm:prSet/>
      <dgm:spPr/>
      <dgm:t>
        <a:bodyPr/>
        <a:lstStyle/>
        <a:p>
          <a:endParaRPr lang="en-IN"/>
        </a:p>
      </dgm:t>
    </dgm:pt>
    <dgm:pt modelId="{A93A96DA-3C46-44F6-928E-A4648B26DC51}" type="sibTrans" cxnId="{B7A01B72-B1C7-49A2-A2A4-3B3EADC3AEA9}">
      <dgm:prSet/>
      <dgm:spPr/>
      <dgm:t>
        <a:bodyPr/>
        <a:lstStyle/>
        <a:p>
          <a:endParaRPr lang="en-IN"/>
        </a:p>
      </dgm:t>
    </dgm:pt>
    <dgm:pt modelId="{A27F4F2F-AC1E-4684-A2AC-CFB3B97F78C1}">
      <dgm:prSet phldrT="[Text]"/>
      <dgm:spPr/>
      <dgm:t>
        <a:bodyPr/>
        <a:lstStyle/>
        <a:p>
          <a:r>
            <a:rPr lang="en-US" dirty="0" smtClean="0"/>
            <a:t>Communication of results</a:t>
          </a:r>
          <a:endParaRPr lang="en-IN" dirty="0"/>
        </a:p>
      </dgm:t>
    </dgm:pt>
    <dgm:pt modelId="{84B15F72-BD39-47C0-980B-E4421019CEDD}" type="parTrans" cxnId="{1240AD0C-12C0-4ADE-A491-EF7F325BEE2B}">
      <dgm:prSet/>
      <dgm:spPr/>
      <dgm:t>
        <a:bodyPr/>
        <a:lstStyle/>
        <a:p>
          <a:endParaRPr lang="en-IN"/>
        </a:p>
      </dgm:t>
    </dgm:pt>
    <dgm:pt modelId="{288028B0-A67D-4A9A-A232-EA333A4076AA}" type="sibTrans" cxnId="{1240AD0C-12C0-4ADE-A491-EF7F325BEE2B}">
      <dgm:prSet/>
      <dgm:spPr/>
      <dgm:t>
        <a:bodyPr/>
        <a:lstStyle/>
        <a:p>
          <a:endParaRPr lang="en-IN"/>
        </a:p>
      </dgm:t>
    </dgm:pt>
    <dgm:pt modelId="{841CD282-5A8E-4046-808F-96689DB229EF}">
      <dgm:prSet phldrT="[Text]"/>
      <dgm:spPr/>
      <dgm:t>
        <a:bodyPr/>
        <a:lstStyle/>
        <a:p>
          <a:r>
            <a:rPr lang="en-US" dirty="0" smtClean="0"/>
            <a:t>Patient outcome</a:t>
          </a:r>
          <a:endParaRPr lang="en-IN" dirty="0"/>
        </a:p>
      </dgm:t>
    </dgm:pt>
    <dgm:pt modelId="{5487BF07-809F-4E79-9208-AA0937EF9924}" type="parTrans" cxnId="{1077A634-79F7-4B02-A7CD-373134DA62A8}">
      <dgm:prSet/>
      <dgm:spPr/>
      <dgm:t>
        <a:bodyPr/>
        <a:lstStyle/>
        <a:p>
          <a:endParaRPr lang="en-IN"/>
        </a:p>
      </dgm:t>
    </dgm:pt>
    <dgm:pt modelId="{DE5A0068-A82E-4B64-9E64-B79FF7C9AD55}" type="sibTrans" cxnId="{1077A634-79F7-4B02-A7CD-373134DA62A8}">
      <dgm:prSet/>
      <dgm:spPr/>
      <dgm:t>
        <a:bodyPr/>
        <a:lstStyle/>
        <a:p>
          <a:endParaRPr lang="en-IN"/>
        </a:p>
      </dgm:t>
    </dgm:pt>
    <dgm:pt modelId="{BEFE5A8A-1E70-4615-903F-E02A94800872}" type="pres">
      <dgm:prSet presAssocID="{5610FADD-7078-49D9-A8B2-DC60AF40ACF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461BCCF9-F1B3-4B71-B516-30C6A674CB23}" type="pres">
      <dgm:prSet presAssocID="{2C4CCB0B-B12F-4B93-8AF2-5EBA79B3A509}" presName="compNode" presStyleCnt="0"/>
      <dgm:spPr/>
    </dgm:pt>
    <dgm:pt modelId="{B83E6DF1-68B4-4A8B-B891-6B43D6038E49}" type="pres">
      <dgm:prSet presAssocID="{2C4CCB0B-B12F-4B93-8AF2-5EBA79B3A509}" presName="dummyConnPt" presStyleCnt="0"/>
      <dgm:spPr/>
    </dgm:pt>
    <dgm:pt modelId="{5C93D054-9D44-4072-844E-D92850518BC5}" type="pres">
      <dgm:prSet presAssocID="{2C4CCB0B-B12F-4B93-8AF2-5EBA79B3A5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76EDCE-6741-4E2F-BBE9-6DBE45FCCC2A}" type="pres">
      <dgm:prSet presAssocID="{4C0C0F88-C233-4BC5-94F0-605E4992CEDB}" presName="sibTrans" presStyleLbl="bgSibTrans2D1" presStyleIdx="0" presStyleCnt="8"/>
      <dgm:spPr/>
      <dgm:t>
        <a:bodyPr/>
        <a:lstStyle/>
        <a:p>
          <a:endParaRPr lang="en-IN"/>
        </a:p>
      </dgm:t>
    </dgm:pt>
    <dgm:pt modelId="{90C28C27-4D81-48BA-AADC-5AF06D92C14F}" type="pres">
      <dgm:prSet presAssocID="{A91C001F-2F5C-41CF-9624-4F755E57F2E0}" presName="compNode" presStyleCnt="0"/>
      <dgm:spPr/>
    </dgm:pt>
    <dgm:pt modelId="{B15148FB-2750-42E0-8212-2EAB3B3E41E5}" type="pres">
      <dgm:prSet presAssocID="{A91C001F-2F5C-41CF-9624-4F755E57F2E0}" presName="dummyConnPt" presStyleCnt="0"/>
      <dgm:spPr/>
    </dgm:pt>
    <dgm:pt modelId="{6732AC95-276A-4756-A39C-65DFC314AFCE}" type="pres">
      <dgm:prSet presAssocID="{A91C001F-2F5C-41CF-9624-4F755E57F2E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A0123D-7AD6-4EC5-B8AE-4DAA8AD5FA4A}" type="pres">
      <dgm:prSet presAssocID="{D0E6B1E4-57A9-4C9C-852A-4BCDD897138B}" presName="sibTrans" presStyleLbl="bgSibTrans2D1" presStyleIdx="1" presStyleCnt="8"/>
      <dgm:spPr/>
      <dgm:t>
        <a:bodyPr/>
        <a:lstStyle/>
        <a:p>
          <a:endParaRPr lang="en-IN"/>
        </a:p>
      </dgm:t>
    </dgm:pt>
    <dgm:pt modelId="{C55622D7-27E7-453F-89A2-324A78745EAE}" type="pres">
      <dgm:prSet presAssocID="{2A74323A-258B-4108-9D7A-7B0EC3C3BA9E}" presName="compNode" presStyleCnt="0"/>
      <dgm:spPr/>
    </dgm:pt>
    <dgm:pt modelId="{A912A321-0B4E-42FE-BCCB-2C900514910F}" type="pres">
      <dgm:prSet presAssocID="{2A74323A-258B-4108-9D7A-7B0EC3C3BA9E}" presName="dummyConnPt" presStyleCnt="0"/>
      <dgm:spPr/>
    </dgm:pt>
    <dgm:pt modelId="{B73C62F3-C2A2-4F9F-BEA3-67B936319821}" type="pres">
      <dgm:prSet presAssocID="{2A74323A-258B-4108-9D7A-7B0EC3C3BA9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F6FDC0-83B7-44B6-9E1C-AD8284F60E72}" type="pres">
      <dgm:prSet presAssocID="{7B7043F5-06FA-4FC0-B5AF-0E0B5ADB98BD}" presName="sibTrans" presStyleLbl="bgSibTrans2D1" presStyleIdx="2" presStyleCnt="8"/>
      <dgm:spPr/>
      <dgm:t>
        <a:bodyPr/>
        <a:lstStyle/>
        <a:p>
          <a:endParaRPr lang="en-IN"/>
        </a:p>
      </dgm:t>
    </dgm:pt>
    <dgm:pt modelId="{5F2B8DA4-8AEB-4054-AB48-22509C3F5E33}" type="pres">
      <dgm:prSet presAssocID="{C98D4CEE-45DC-42AB-AA1C-AF6D22ABA4CA}" presName="compNode" presStyleCnt="0"/>
      <dgm:spPr/>
    </dgm:pt>
    <dgm:pt modelId="{AB3289E0-681D-4941-BFEF-1D8421A9D536}" type="pres">
      <dgm:prSet presAssocID="{C98D4CEE-45DC-42AB-AA1C-AF6D22ABA4CA}" presName="dummyConnPt" presStyleCnt="0"/>
      <dgm:spPr/>
    </dgm:pt>
    <dgm:pt modelId="{DD8F2EF6-AB34-4647-9CBD-A1F2BB4F5A17}" type="pres">
      <dgm:prSet presAssocID="{C98D4CEE-45DC-42AB-AA1C-AF6D22ABA4C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D9DC2B-CB47-4516-A916-D30493111EA5}" type="pres">
      <dgm:prSet presAssocID="{D01461B0-DF4E-497D-91E5-977AFDBB838B}" presName="sibTrans" presStyleLbl="bgSibTrans2D1" presStyleIdx="3" presStyleCnt="8"/>
      <dgm:spPr/>
      <dgm:t>
        <a:bodyPr/>
        <a:lstStyle/>
        <a:p>
          <a:endParaRPr lang="en-IN"/>
        </a:p>
      </dgm:t>
    </dgm:pt>
    <dgm:pt modelId="{E5ECA786-7F31-406F-9859-62F4D35D7FC4}" type="pres">
      <dgm:prSet presAssocID="{73A03D8B-F0EF-4EEE-A6BC-766AD37C731A}" presName="compNode" presStyleCnt="0"/>
      <dgm:spPr/>
    </dgm:pt>
    <dgm:pt modelId="{4A7A35C4-F22D-4706-94AF-D5A4D2ABF29F}" type="pres">
      <dgm:prSet presAssocID="{73A03D8B-F0EF-4EEE-A6BC-766AD37C731A}" presName="dummyConnPt" presStyleCnt="0"/>
      <dgm:spPr/>
    </dgm:pt>
    <dgm:pt modelId="{F14DD640-C438-410D-A436-8777FE16F28A}" type="pres">
      <dgm:prSet presAssocID="{73A03D8B-F0EF-4EEE-A6BC-766AD37C731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66D6CD-E3DE-4D80-9F3F-BD4FF273F23C}" type="pres">
      <dgm:prSet presAssocID="{6A93539C-5D62-44D2-A42D-B0B94EE577E4}" presName="sibTrans" presStyleLbl="bgSibTrans2D1" presStyleIdx="4" presStyleCnt="8"/>
      <dgm:spPr/>
      <dgm:t>
        <a:bodyPr/>
        <a:lstStyle/>
        <a:p>
          <a:endParaRPr lang="en-IN"/>
        </a:p>
      </dgm:t>
    </dgm:pt>
    <dgm:pt modelId="{98573433-B9F6-47CA-8034-D58A6B468FD3}" type="pres">
      <dgm:prSet presAssocID="{6135EC24-B179-48B4-91F6-E42E8C06C84B}" presName="compNode" presStyleCnt="0"/>
      <dgm:spPr/>
    </dgm:pt>
    <dgm:pt modelId="{135CAED3-DD31-477C-80D9-A2927FCF0F13}" type="pres">
      <dgm:prSet presAssocID="{6135EC24-B179-48B4-91F6-E42E8C06C84B}" presName="dummyConnPt" presStyleCnt="0"/>
      <dgm:spPr/>
    </dgm:pt>
    <dgm:pt modelId="{7895AF10-4620-423B-9A61-6C1727924489}" type="pres">
      <dgm:prSet presAssocID="{6135EC24-B179-48B4-91F6-E42E8C06C84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D2A6FF-3AAE-4B65-BF69-2FBFF65BA9CC}" type="pres">
      <dgm:prSet presAssocID="{418C75F6-1FAB-4AC8-AF2B-ADD62E425398}" presName="sibTrans" presStyleLbl="bgSibTrans2D1" presStyleIdx="5" presStyleCnt="8"/>
      <dgm:spPr/>
      <dgm:t>
        <a:bodyPr/>
        <a:lstStyle/>
        <a:p>
          <a:endParaRPr lang="en-IN"/>
        </a:p>
      </dgm:t>
    </dgm:pt>
    <dgm:pt modelId="{5E001CB0-01F3-4E40-B555-DF15E598E96D}" type="pres">
      <dgm:prSet presAssocID="{1B410ED8-16DE-404D-ADEA-D259ABEEEA5A}" presName="compNode" presStyleCnt="0"/>
      <dgm:spPr/>
    </dgm:pt>
    <dgm:pt modelId="{71707AFF-AE4B-4E94-B8D3-F2F1CEBBF3D0}" type="pres">
      <dgm:prSet presAssocID="{1B410ED8-16DE-404D-ADEA-D259ABEEEA5A}" presName="dummyConnPt" presStyleCnt="0"/>
      <dgm:spPr/>
    </dgm:pt>
    <dgm:pt modelId="{EAC50133-3B98-4B7D-9B0E-2A70EF864752}" type="pres">
      <dgm:prSet presAssocID="{1B410ED8-16DE-404D-ADEA-D259ABEEEA5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1C129F-C9FE-4A87-8B7F-C2C1AFC3BF88}" type="pres">
      <dgm:prSet presAssocID="{A93A96DA-3C46-44F6-928E-A4648B26DC51}" presName="sibTrans" presStyleLbl="bgSibTrans2D1" presStyleIdx="6" presStyleCnt="8"/>
      <dgm:spPr/>
      <dgm:t>
        <a:bodyPr/>
        <a:lstStyle/>
        <a:p>
          <a:endParaRPr lang="en-IN"/>
        </a:p>
      </dgm:t>
    </dgm:pt>
    <dgm:pt modelId="{C101ADF0-929B-4845-8EBB-6EC240C88A36}" type="pres">
      <dgm:prSet presAssocID="{A27F4F2F-AC1E-4684-A2AC-CFB3B97F78C1}" presName="compNode" presStyleCnt="0"/>
      <dgm:spPr/>
    </dgm:pt>
    <dgm:pt modelId="{789D1F3A-D2DE-4E00-8632-079441C179F8}" type="pres">
      <dgm:prSet presAssocID="{A27F4F2F-AC1E-4684-A2AC-CFB3B97F78C1}" presName="dummyConnPt" presStyleCnt="0"/>
      <dgm:spPr/>
    </dgm:pt>
    <dgm:pt modelId="{553B1E9C-9ADF-4BB7-BE39-B6DFCD3A2BE4}" type="pres">
      <dgm:prSet presAssocID="{A27F4F2F-AC1E-4684-A2AC-CFB3B97F78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C01909-8CEA-488E-9E47-D12CB1347743}" type="pres">
      <dgm:prSet presAssocID="{288028B0-A67D-4A9A-A232-EA333A4076AA}" presName="sibTrans" presStyleLbl="bgSibTrans2D1" presStyleIdx="7" presStyleCnt="8"/>
      <dgm:spPr/>
      <dgm:t>
        <a:bodyPr/>
        <a:lstStyle/>
        <a:p>
          <a:endParaRPr lang="en-IN"/>
        </a:p>
      </dgm:t>
    </dgm:pt>
    <dgm:pt modelId="{91A37428-1520-4400-984D-4ACF47CBBEF0}" type="pres">
      <dgm:prSet presAssocID="{841CD282-5A8E-4046-808F-96689DB229EF}" presName="compNode" presStyleCnt="0"/>
      <dgm:spPr/>
    </dgm:pt>
    <dgm:pt modelId="{59BF6C4D-1539-43D5-BCE7-D8B7EFFDC830}" type="pres">
      <dgm:prSet presAssocID="{841CD282-5A8E-4046-808F-96689DB229EF}" presName="dummyConnPt" presStyleCnt="0"/>
      <dgm:spPr/>
    </dgm:pt>
    <dgm:pt modelId="{39BB7AAE-2A75-4AAF-AC95-E5490C7F18DE}" type="pres">
      <dgm:prSet presAssocID="{841CD282-5A8E-4046-808F-96689DB229E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EBAC4A4-B1B3-4686-9CAF-225BB6AD5D18}" type="presOf" srcId="{A27F4F2F-AC1E-4684-A2AC-CFB3B97F78C1}" destId="{553B1E9C-9ADF-4BB7-BE39-B6DFCD3A2BE4}" srcOrd="0" destOrd="0" presId="urn:microsoft.com/office/officeart/2005/8/layout/bProcess4"/>
    <dgm:cxn modelId="{CEAAE809-67BA-43C8-B7C5-4261FA747EA6}" type="presOf" srcId="{841CD282-5A8E-4046-808F-96689DB229EF}" destId="{39BB7AAE-2A75-4AAF-AC95-E5490C7F18DE}" srcOrd="0" destOrd="0" presId="urn:microsoft.com/office/officeart/2005/8/layout/bProcess4"/>
    <dgm:cxn modelId="{9609D7D4-DC22-4958-9A85-EC9FC423244C}" type="presOf" srcId="{1B410ED8-16DE-404D-ADEA-D259ABEEEA5A}" destId="{EAC50133-3B98-4B7D-9B0E-2A70EF864752}" srcOrd="0" destOrd="0" presId="urn:microsoft.com/office/officeart/2005/8/layout/bProcess4"/>
    <dgm:cxn modelId="{8231185F-B5F1-488D-9977-32633E622DFF}" type="presOf" srcId="{418C75F6-1FAB-4AC8-AF2B-ADD62E425398}" destId="{51D2A6FF-3AAE-4B65-BF69-2FBFF65BA9CC}" srcOrd="0" destOrd="0" presId="urn:microsoft.com/office/officeart/2005/8/layout/bProcess4"/>
    <dgm:cxn modelId="{0CC5FF2B-597D-408F-8445-75DA10C97993}" srcId="{5610FADD-7078-49D9-A8B2-DC60AF40ACF8}" destId="{2C4CCB0B-B12F-4B93-8AF2-5EBA79B3A509}" srcOrd="0" destOrd="0" parTransId="{3F39A7D8-0915-4202-888F-FD2C290BCAAA}" sibTransId="{4C0C0F88-C233-4BC5-94F0-605E4992CEDB}"/>
    <dgm:cxn modelId="{90F25E62-FFAB-4496-B695-B41B1567D26E}" type="presOf" srcId="{2C4CCB0B-B12F-4B93-8AF2-5EBA79B3A509}" destId="{5C93D054-9D44-4072-844E-D92850518BC5}" srcOrd="0" destOrd="0" presId="urn:microsoft.com/office/officeart/2005/8/layout/bProcess4"/>
    <dgm:cxn modelId="{B39B89AD-82D8-4EAC-ACD0-105E67A788B0}" type="presOf" srcId="{6135EC24-B179-48B4-91F6-E42E8C06C84B}" destId="{7895AF10-4620-423B-9A61-6C1727924489}" srcOrd="0" destOrd="0" presId="urn:microsoft.com/office/officeart/2005/8/layout/bProcess4"/>
    <dgm:cxn modelId="{B7A01B72-B1C7-49A2-A2A4-3B3EADC3AEA9}" srcId="{5610FADD-7078-49D9-A8B2-DC60AF40ACF8}" destId="{1B410ED8-16DE-404D-ADEA-D259ABEEEA5A}" srcOrd="6" destOrd="0" parTransId="{8E922198-DA80-45F1-868E-5D80AC03A554}" sibTransId="{A93A96DA-3C46-44F6-928E-A4648B26DC51}"/>
    <dgm:cxn modelId="{1D6B4A11-E5B4-4E00-AB1D-C06D75210D0D}" type="presOf" srcId="{A91C001F-2F5C-41CF-9624-4F755E57F2E0}" destId="{6732AC95-276A-4756-A39C-65DFC314AFCE}" srcOrd="0" destOrd="0" presId="urn:microsoft.com/office/officeart/2005/8/layout/bProcess4"/>
    <dgm:cxn modelId="{1240AD0C-12C0-4ADE-A491-EF7F325BEE2B}" srcId="{5610FADD-7078-49D9-A8B2-DC60AF40ACF8}" destId="{A27F4F2F-AC1E-4684-A2AC-CFB3B97F78C1}" srcOrd="7" destOrd="0" parTransId="{84B15F72-BD39-47C0-980B-E4421019CEDD}" sibTransId="{288028B0-A67D-4A9A-A232-EA333A4076AA}"/>
    <dgm:cxn modelId="{1077A634-79F7-4B02-A7CD-373134DA62A8}" srcId="{5610FADD-7078-49D9-A8B2-DC60AF40ACF8}" destId="{841CD282-5A8E-4046-808F-96689DB229EF}" srcOrd="8" destOrd="0" parTransId="{5487BF07-809F-4E79-9208-AA0937EF9924}" sibTransId="{DE5A0068-A82E-4B64-9E64-B79FF7C9AD55}"/>
    <dgm:cxn modelId="{691F3BB7-0607-4B48-8723-639F039337B1}" type="presOf" srcId="{73A03D8B-F0EF-4EEE-A6BC-766AD37C731A}" destId="{F14DD640-C438-410D-A436-8777FE16F28A}" srcOrd="0" destOrd="0" presId="urn:microsoft.com/office/officeart/2005/8/layout/bProcess4"/>
    <dgm:cxn modelId="{193554CC-7757-471B-B696-7411FAFB38D0}" type="presOf" srcId="{4C0C0F88-C233-4BC5-94F0-605E4992CEDB}" destId="{8F76EDCE-6741-4E2F-BBE9-6DBE45FCCC2A}" srcOrd="0" destOrd="0" presId="urn:microsoft.com/office/officeart/2005/8/layout/bProcess4"/>
    <dgm:cxn modelId="{AE0AE702-725C-4E3E-9A41-B84BDD54F4D0}" srcId="{5610FADD-7078-49D9-A8B2-DC60AF40ACF8}" destId="{2A74323A-258B-4108-9D7A-7B0EC3C3BA9E}" srcOrd="2" destOrd="0" parTransId="{2B0B0CF2-82C3-493B-A78A-C40C90C08DBD}" sibTransId="{7B7043F5-06FA-4FC0-B5AF-0E0B5ADB98BD}"/>
    <dgm:cxn modelId="{4F279479-876B-4D79-B169-87E43BC06ECC}" srcId="{5610FADD-7078-49D9-A8B2-DC60AF40ACF8}" destId="{6135EC24-B179-48B4-91F6-E42E8C06C84B}" srcOrd="5" destOrd="0" parTransId="{BF93D679-E146-418A-AD7E-6C68C396B6F0}" sibTransId="{418C75F6-1FAB-4AC8-AF2B-ADD62E425398}"/>
    <dgm:cxn modelId="{1AE4DEE4-30CA-4787-920F-9ACA0EBA2E63}" srcId="{5610FADD-7078-49D9-A8B2-DC60AF40ACF8}" destId="{C98D4CEE-45DC-42AB-AA1C-AF6D22ABA4CA}" srcOrd="3" destOrd="0" parTransId="{F1A7D624-83DB-4317-A729-F619A325C5AD}" sibTransId="{D01461B0-DF4E-497D-91E5-977AFDBB838B}"/>
    <dgm:cxn modelId="{CDA007DB-751C-4643-8461-21DF2B5F46E3}" type="presOf" srcId="{288028B0-A67D-4A9A-A232-EA333A4076AA}" destId="{DBC01909-8CEA-488E-9E47-D12CB1347743}" srcOrd="0" destOrd="0" presId="urn:microsoft.com/office/officeart/2005/8/layout/bProcess4"/>
    <dgm:cxn modelId="{46BF3369-08A3-42E9-859A-877E72438CAC}" type="presOf" srcId="{2A74323A-258B-4108-9D7A-7B0EC3C3BA9E}" destId="{B73C62F3-C2A2-4F9F-BEA3-67B936319821}" srcOrd="0" destOrd="0" presId="urn:microsoft.com/office/officeart/2005/8/layout/bProcess4"/>
    <dgm:cxn modelId="{0FB55177-0C9D-40AA-80A1-6BE34C1168C2}" srcId="{5610FADD-7078-49D9-A8B2-DC60AF40ACF8}" destId="{73A03D8B-F0EF-4EEE-A6BC-766AD37C731A}" srcOrd="4" destOrd="0" parTransId="{BD94895B-39D0-42A2-87AA-2AC2C3359A36}" sibTransId="{6A93539C-5D62-44D2-A42D-B0B94EE577E4}"/>
    <dgm:cxn modelId="{E5CB4058-7D1A-4D71-B675-E6603BFD2E6A}" type="presOf" srcId="{A93A96DA-3C46-44F6-928E-A4648B26DC51}" destId="{0C1C129F-C9FE-4A87-8B7F-C2C1AFC3BF88}" srcOrd="0" destOrd="0" presId="urn:microsoft.com/office/officeart/2005/8/layout/bProcess4"/>
    <dgm:cxn modelId="{372FC021-0FDB-4336-B43B-C5E20094F426}" type="presOf" srcId="{D01461B0-DF4E-497D-91E5-977AFDBB838B}" destId="{7FD9DC2B-CB47-4516-A916-D30493111EA5}" srcOrd="0" destOrd="0" presId="urn:microsoft.com/office/officeart/2005/8/layout/bProcess4"/>
    <dgm:cxn modelId="{BBFC3247-9789-4A44-A6F0-A4AD92863ADD}" type="presOf" srcId="{C98D4CEE-45DC-42AB-AA1C-AF6D22ABA4CA}" destId="{DD8F2EF6-AB34-4647-9CBD-A1F2BB4F5A17}" srcOrd="0" destOrd="0" presId="urn:microsoft.com/office/officeart/2005/8/layout/bProcess4"/>
    <dgm:cxn modelId="{51C81026-0F2D-493D-BBDD-4F98BB0E004C}" type="presOf" srcId="{6A93539C-5D62-44D2-A42D-B0B94EE577E4}" destId="{C466D6CD-E3DE-4D80-9F3F-BD4FF273F23C}" srcOrd="0" destOrd="0" presId="urn:microsoft.com/office/officeart/2005/8/layout/bProcess4"/>
    <dgm:cxn modelId="{2AC59B18-F46B-476D-BBBF-234970ECE5B4}" type="presOf" srcId="{7B7043F5-06FA-4FC0-B5AF-0E0B5ADB98BD}" destId="{8EF6FDC0-83B7-44B6-9E1C-AD8284F60E72}" srcOrd="0" destOrd="0" presId="urn:microsoft.com/office/officeart/2005/8/layout/bProcess4"/>
    <dgm:cxn modelId="{10C3FBFB-360C-4DDA-995F-A428C2C48E0B}" type="presOf" srcId="{D0E6B1E4-57A9-4C9C-852A-4BCDD897138B}" destId="{49A0123D-7AD6-4EC5-B8AE-4DAA8AD5FA4A}" srcOrd="0" destOrd="0" presId="urn:microsoft.com/office/officeart/2005/8/layout/bProcess4"/>
    <dgm:cxn modelId="{E8F83BDF-862F-4B26-81E5-52415F3EFE15}" srcId="{5610FADD-7078-49D9-A8B2-DC60AF40ACF8}" destId="{A91C001F-2F5C-41CF-9624-4F755E57F2E0}" srcOrd="1" destOrd="0" parTransId="{8C97D071-6C6A-4440-9AA3-EE6F6E2676BC}" sibTransId="{D0E6B1E4-57A9-4C9C-852A-4BCDD897138B}"/>
    <dgm:cxn modelId="{D3C41FB5-55E6-466B-B0CB-EE8158A081A0}" type="presOf" srcId="{5610FADD-7078-49D9-A8B2-DC60AF40ACF8}" destId="{BEFE5A8A-1E70-4615-903F-E02A94800872}" srcOrd="0" destOrd="0" presId="urn:microsoft.com/office/officeart/2005/8/layout/bProcess4"/>
    <dgm:cxn modelId="{C3A38EC4-3879-4FB1-81D1-D95AB3F4E6AF}" type="presParOf" srcId="{BEFE5A8A-1E70-4615-903F-E02A94800872}" destId="{461BCCF9-F1B3-4B71-B516-30C6A674CB23}" srcOrd="0" destOrd="0" presId="urn:microsoft.com/office/officeart/2005/8/layout/bProcess4"/>
    <dgm:cxn modelId="{DED79B60-179F-454C-8839-75F21DE5A566}" type="presParOf" srcId="{461BCCF9-F1B3-4B71-B516-30C6A674CB23}" destId="{B83E6DF1-68B4-4A8B-B891-6B43D6038E49}" srcOrd="0" destOrd="0" presId="urn:microsoft.com/office/officeart/2005/8/layout/bProcess4"/>
    <dgm:cxn modelId="{287A0C10-18DD-416F-A851-CE2BFF25A7CF}" type="presParOf" srcId="{461BCCF9-F1B3-4B71-B516-30C6A674CB23}" destId="{5C93D054-9D44-4072-844E-D92850518BC5}" srcOrd="1" destOrd="0" presId="urn:microsoft.com/office/officeart/2005/8/layout/bProcess4"/>
    <dgm:cxn modelId="{49E36C06-AE7F-445C-8B6A-115FB65F7A9E}" type="presParOf" srcId="{BEFE5A8A-1E70-4615-903F-E02A94800872}" destId="{8F76EDCE-6741-4E2F-BBE9-6DBE45FCCC2A}" srcOrd="1" destOrd="0" presId="urn:microsoft.com/office/officeart/2005/8/layout/bProcess4"/>
    <dgm:cxn modelId="{8A2C064D-C238-4918-AD13-FD3DB4DE155D}" type="presParOf" srcId="{BEFE5A8A-1E70-4615-903F-E02A94800872}" destId="{90C28C27-4D81-48BA-AADC-5AF06D92C14F}" srcOrd="2" destOrd="0" presId="urn:microsoft.com/office/officeart/2005/8/layout/bProcess4"/>
    <dgm:cxn modelId="{27246075-985D-4437-97C0-FD52A7726BC0}" type="presParOf" srcId="{90C28C27-4D81-48BA-AADC-5AF06D92C14F}" destId="{B15148FB-2750-42E0-8212-2EAB3B3E41E5}" srcOrd="0" destOrd="0" presId="urn:microsoft.com/office/officeart/2005/8/layout/bProcess4"/>
    <dgm:cxn modelId="{439258C7-3E6A-4D08-B895-20619F493195}" type="presParOf" srcId="{90C28C27-4D81-48BA-AADC-5AF06D92C14F}" destId="{6732AC95-276A-4756-A39C-65DFC314AFCE}" srcOrd="1" destOrd="0" presId="urn:microsoft.com/office/officeart/2005/8/layout/bProcess4"/>
    <dgm:cxn modelId="{DB95149D-F40A-4A84-B71D-A04A8E754D1C}" type="presParOf" srcId="{BEFE5A8A-1E70-4615-903F-E02A94800872}" destId="{49A0123D-7AD6-4EC5-B8AE-4DAA8AD5FA4A}" srcOrd="3" destOrd="0" presId="urn:microsoft.com/office/officeart/2005/8/layout/bProcess4"/>
    <dgm:cxn modelId="{99AF7071-E379-4A4B-9664-3E8F19ED3F34}" type="presParOf" srcId="{BEFE5A8A-1E70-4615-903F-E02A94800872}" destId="{C55622D7-27E7-453F-89A2-324A78745EAE}" srcOrd="4" destOrd="0" presId="urn:microsoft.com/office/officeart/2005/8/layout/bProcess4"/>
    <dgm:cxn modelId="{BBE92EEF-E946-46F7-A608-7CCEC6D0D480}" type="presParOf" srcId="{C55622D7-27E7-453F-89A2-324A78745EAE}" destId="{A912A321-0B4E-42FE-BCCB-2C900514910F}" srcOrd="0" destOrd="0" presId="urn:microsoft.com/office/officeart/2005/8/layout/bProcess4"/>
    <dgm:cxn modelId="{1F60EC09-F656-4FBB-9FA7-FCBA6CB5A871}" type="presParOf" srcId="{C55622D7-27E7-453F-89A2-324A78745EAE}" destId="{B73C62F3-C2A2-4F9F-BEA3-67B936319821}" srcOrd="1" destOrd="0" presId="urn:microsoft.com/office/officeart/2005/8/layout/bProcess4"/>
    <dgm:cxn modelId="{6D23A162-8C63-4174-A290-6C1D8E9C3FBA}" type="presParOf" srcId="{BEFE5A8A-1E70-4615-903F-E02A94800872}" destId="{8EF6FDC0-83B7-44B6-9E1C-AD8284F60E72}" srcOrd="5" destOrd="0" presId="urn:microsoft.com/office/officeart/2005/8/layout/bProcess4"/>
    <dgm:cxn modelId="{66F50BD3-7B87-4729-8EC4-C959DD517457}" type="presParOf" srcId="{BEFE5A8A-1E70-4615-903F-E02A94800872}" destId="{5F2B8DA4-8AEB-4054-AB48-22509C3F5E33}" srcOrd="6" destOrd="0" presId="urn:microsoft.com/office/officeart/2005/8/layout/bProcess4"/>
    <dgm:cxn modelId="{1376784A-3544-4D82-A763-DDB57913CDFE}" type="presParOf" srcId="{5F2B8DA4-8AEB-4054-AB48-22509C3F5E33}" destId="{AB3289E0-681D-4941-BFEF-1D8421A9D536}" srcOrd="0" destOrd="0" presId="urn:microsoft.com/office/officeart/2005/8/layout/bProcess4"/>
    <dgm:cxn modelId="{05881957-713A-4D35-A500-5F81878F88C5}" type="presParOf" srcId="{5F2B8DA4-8AEB-4054-AB48-22509C3F5E33}" destId="{DD8F2EF6-AB34-4647-9CBD-A1F2BB4F5A17}" srcOrd="1" destOrd="0" presId="urn:microsoft.com/office/officeart/2005/8/layout/bProcess4"/>
    <dgm:cxn modelId="{E90A9658-A4FA-4BDD-811C-9A124BBB7FAA}" type="presParOf" srcId="{BEFE5A8A-1E70-4615-903F-E02A94800872}" destId="{7FD9DC2B-CB47-4516-A916-D30493111EA5}" srcOrd="7" destOrd="0" presId="urn:microsoft.com/office/officeart/2005/8/layout/bProcess4"/>
    <dgm:cxn modelId="{8C8CE23F-3372-4787-81E4-5EB785B334AE}" type="presParOf" srcId="{BEFE5A8A-1E70-4615-903F-E02A94800872}" destId="{E5ECA786-7F31-406F-9859-62F4D35D7FC4}" srcOrd="8" destOrd="0" presId="urn:microsoft.com/office/officeart/2005/8/layout/bProcess4"/>
    <dgm:cxn modelId="{B4392D5B-1043-450E-8B98-28EEFCEFA107}" type="presParOf" srcId="{E5ECA786-7F31-406F-9859-62F4D35D7FC4}" destId="{4A7A35C4-F22D-4706-94AF-D5A4D2ABF29F}" srcOrd="0" destOrd="0" presId="urn:microsoft.com/office/officeart/2005/8/layout/bProcess4"/>
    <dgm:cxn modelId="{0DEF0DC3-5432-44FE-9A6D-14671FF43B7B}" type="presParOf" srcId="{E5ECA786-7F31-406F-9859-62F4D35D7FC4}" destId="{F14DD640-C438-410D-A436-8777FE16F28A}" srcOrd="1" destOrd="0" presId="urn:microsoft.com/office/officeart/2005/8/layout/bProcess4"/>
    <dgm:cxn modelId="{E1BF0ED7-A7EC-4167-8DD3-B3458D60AA75}" type="presParOf" srcId="{BEFE5A8A-1E70-4615-903F-E02A94800872}" destId="{C466D6CD-E3DE-4D80-9F3F-BD4FF273F23C}" srcOrd="9" destOrd="0" presId="urn:microsoft.com/office/officeart/2005/8/layout/bProcess4"/>
    <dgm:cxn modelId="{9D349D92-62A3-4CE5-8E1A-9A415BF39A1F}" type="presParOf" srcId="{BEFE5A8A-1E70-4615-903F-E02A94800872}" destId="{98573433-B9F6-47CA-8034-D58A6B468FD3}" srcOrd="10" destOrd="0" presId="urn:microsoft.com/office/officeart/2005/8/layout/bProcess4"/>
    <dgm:cxn modelId="{E6DED6AE-2BE2-42C5-A473-029E90CF6D28}" type="presParOf" srcId="{98573433-B9F6-47CA-8034-D58A6B468FD3}" destId="{135CAED3-DD31-477C-80D9-A2927FCF0F13}" srcOrd="0" destOrd="0" presId="urn:microsoft.com/office/officeart/2005/8/layout/bProcess4"/>
    <dgm:cxn modelId="{91F7D2B6-EA78-4D5F-BD9A-902FCE662C53}" type="presParOf" srcId="{98573433-B9F6-47CA-8034-D58A6B468FD3}" destId="{7895AF10-4620-423B-9A61-6C1727924489}" srcOrd="1" destOrd="0" presId="urn:microsoft.com/office/officeart/2005/8/layout/bProcess4"/>
    <dgm:cxn modelId="{1B387D83-8DDF-4B92-902A-8E5E916277D0}" type="presParOf" srcId="{BEFE5A8A-1E70-4615-903F-E02A94800872}" destId="{51D2A6FF-3AAE-4B65-BF69-2FBFF65BA9CC}" srcOrd="11" destOrd="0" presId="urn:microsoft.com/office/officeart/2005/8/layout/bProcess4"/>
    <dgm:cxn modelId="{E47EF831-1A97-45C2-BF46-857DE45FB9F2}" type="presParOf" srcId="{BEFE5A8A-1E70-4615-903F-E02A94800872}" destId="{5E001CB0-01F3-4E40-B555-DF15E598E96D}" srcOrd="12" destOrd="0" presId="urn:microsoft.com/office/officeart/2005/8/layout/bProcess4"/>
    <dgm:cxn modelId="{22961D33-A786-4146-BF68-70D30DDEF910}" type="presParOf" srcId="{5E001CB0-01F3-4E40-B555-DF15E598E96D}" destId="{71707AFF-AE4B-4E94-B8D3-F2F1CEBBF3D0}" srcOrd="0" destOrd="0" presId="urn:microsoft.com/office/officeart/2005/8/layout/bProcess4"/>
    <dgm:cxn modelId="{380C70EC-A0E5-4375-A114-DFFE2AF51A57}" type="presParOf" srcId="{5E001CB0-01F3-4E40-B555-DF15E598E96D}" destId="{EAC50133-3B98-4B7D-9B0E-2A70EF864752}" srcOrd="1" destOrd="0" presId="urn:microsoft.com/office/officeart/2005/8/layout/bProcess4"/>
    <dgm:cxn modelId="{EE77A5C8-794A-4A15-B1FD-2DA2906112EC}" type="presParOf" srcId="{BEFE5A8A-1E70-4615-903F-E02A94800872}" destId="{0C1C129F-C9FE-4A87-8B7F-C2C1AFC3BF88}" srcOrd="13" destOrd="0" presId="urn:microsoft.com/office/officeart/2005/8/layout/bProcess4"/>
    <dgm:cxn modelId="{EF2AD3CD-2808-4E5D-8EC5-CB632D363775}" type="presParOf" srcId="{BEFE5A8A-1E70-4615-903F-E02A94800872}" destId="{C101ADF0-929B-4845-8EBB-6EC240C88A36}" srcOrd="14" destOrd="0" presId="urn:microsoft.com/office/officeart/2005/8/layout/bProcess4"/>
    <dgm:cxn modelId="{8FD851B8-936E-41AD-801C-2E154E1D9047}" type="presParOf" srcId="{C101ADF0-929B-4845-8EBB-6EC240C88A36}" destId="{789D1F3A-D2DE-4E00-8632-079441C179F8}" srcOrd="0" destOrd="0" presId="urn:microsoft.com/office/officeart/2005/8/layout/bProcess4"/>
    <dgm:cxn modelId="{68306354-90E3-4D5E-B139-F471DDC7FEA1}" type="presParOf" srcId="{C101ADF0-929B-4845-8EBB-6EC240C88A36}" destId="{553B1E9C-9ADF-4BB7-BE39-B6DFCD3A2BE4}" srcOrd="1" destOrd="0" presId="urn:microsoft.com/office/officeart/2005/8/layout/bProcess4"/>
    <dgm:cxn modelId="{180610F2-C8F2-4E80-B79D-DA50C6E3E878}" type="presParOf" srcId="{BEFE5A8A-1E70-4615-903F-E02A94800872}" destId="{DBC01909-8CEA-488E-9E47-D12CB1347743}" srcOrd="15" destOrd="0" presId="urn:microsoft.com/office/officeart/2005/8/layout/bProcess4"/>
    <dgm:cxn modelId="{5B289B42-9985-4FDA-AA24-B6EE798328EA}" type="presParOf" srcId="{BEFE5A8A-1E70-4615-903F-E02A94800872}" destId="{91A37428-1520-4400-984D-4ACF47CBBEF0}" srcOrd="16" destOrd="0" presId="urn:microsoft.com/office/officeart/2005/8/layout/bProcess4"/>
    <dgm:cxn modelId="{C3AB1DE1-1634-4447-9ACA-C16155C2025C}" type="presParOf" srcId="{91A37428-1520-4400-984D-4ACF47CBBEF0}" destId="{59BF6C4D-1539-43D5-BCE7-D8B7EFFDC830}" srcOrd="0" destOrd="0" presId="urn:microsoft.com/office/officeart/2005/8/layout/bProcess4"/>
    <dgm:cxn modelId="{63C8AC07-8732-4BE1-A24E-94EFCB52CA93}" type="presParOf" srcId="{91A37428-1520-4400-984D-4ACF47CBBEF0}" destId="{39BB7AAE-2A75-4AAF-AC95-E5490C7F18D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CC4B8-C936-4056-9837-0659B40DAC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F99F0E-86CF-43D1-81A3-219AECBE535C}">
      <dgm:prSet phldrT="[Text]"/>
      <dgm:spPr/>
      <dgm:t>
        <a:bodyPr/>
        <a:lstStyle/>
        <a:p>
          <a:r>
            <a:rPr lang="en-US" dirty="0" smtClean="0"/>
            <a:t>TOTAL QUALITY MANAGEMENT</a:t>
          </a:r>
          <a:endParaRPr lang="en-IN" dirty="0"/>
        </a:p>
      </dgm:t>
    </dgm:pt>
    <dgm:pt modelId="{8A73EC76-2EA4-4FFE-BA22-36BDB50ACB59}" type="parTrans" cxnId="{F873BC3E-64D5-45E5-86DC-4FCB5B8F6227}">
      <dgm:prSet/>
      <dgm:spPr/>
      <dgm:t>
        <a:bodyPr/>
        <a:lstStyle/>
        <a:p>
          <a:endParaRPr lang="en-IN"/>
        </a:p>
      </dgm:t>
    </dgm:pt>
    <dgm:pt modelId="{655D0402-F2F6-4A2D-AD1D-505F3E65F455}" type="sibTrans" cxnId="{F873BC3E-64D5-45E5-86DC-4FCB5B8F6227}">
      <dgm:prSet/>
      <dgm:spPr/>
      <dgm:t>
        <a:bodyPr/>
        <a:lstStyle/>
        <a:p>
          <a:endParaRPr lang="en-IN"/>
        </a:p>
      </dgm:t>
    </dgm:pt>
    <dgm:pt modelId="{FBFADAF8-BEDE-43D4-8AB0-63F07CF18401}">
      <dgm:prSet phldrT="[Text]"/>
      <dgm:spPr/>
      <dgm:t>
        <a:bodyPr/>
        <a:lstStyle/>
        <a:p>
          <a:r>
            <a:rPr lang="en-US" dirty="0" smtClean="0"/>
            <a:t>QUALITY CONTROL</a:t>
          </a:r>
          <a:endParaRPr lang="en-IN" dirty="0"/>
        </a:p>
      </dgm:t>
    </dgm:pt>
    <dgm:pt modelId="{2276BCCD-75BB-47CB-BA7F-129B67BDE367}" type="parTrans" cxnId="{ACFBD5C9-DB83-4D5F-8981-3B5040DEDD90}">
      <dgm:prSet/>
      <dgm:spPr/>
      <dgm:t>
        <a:bodyPr/>
        <a:lstStyle/>
        <a:p>
          <a:endParaRPr lang="en-IN"/>
        </a:p>
      </dgm:t>
    </dgm:pt>
    <dgm:pt modelId="{A8076CC2-CE0F-4E33-9914-504800DC9A70}" type="sibTrans" cxnId="{ACFBD5C9-DB83-4D5F-8981-3B5040DEDD90}">
      <dgm:prSet/>
      <dgm:spPr/>
      <dgm:t>
        <a:bodyPr/>
        <a:lstStyle/>
        <a:p>
          <a:endParaRPr lang="en-IN"/>
        </a:p>
      </dgm:t>
    </dgm:pt>
    <dgm:pt modelId="{59E8EDF6-78F8-4A92-A524-DC67A036CC70}">
      <dgm:prSet phldrT="[Text]"/>
      <dgm:spPr/>
      <dgm:t>
        <a:bodyPr/>
        <a:lstStyle/>
        <a:p>
          <a:r>
            <a:rPr lang="en-US" dirty="0" smtClean="0"/>
            <a:t>QUALITY ASSURANCE</a:t>
          </a:r>
          <a:endParaRPr lang="en-IN" dirty="0"/>
        </a:p>
      </dgm:t>
    </dgm:pt>
    <dgm:pt modelId="{F7808BB6-6F85-43CC-AE4F-8EBE0BAC55C1}" type="parTrans" cxnId="{FCB371EB-CF78-4A97-B3BB-A78F4A88EE8C}">
      <dgm:prSet/>
      <dgm:spPr/>
      <dgm:t>
        <a:bodyPr/>
        <a:lstStyle/>
        <a:p>
          <a:endParaRPr lang="en-IN"/>
        </a:p>
      </dgm:t>
    </dgm:pt>
    <dgm:pt modelId="{559D98DC-9302-45EB-97CF-D12775D8B178}" type="sibTrans" cxnId="{FCB371EB-CF78-4A97-B3BB-A78F4A88EE8C}">
      <dgm:prSet/>
      <dgm:spPr/>
      <dgm:t>
        <a:bodyPr/>
        <a:lstStyle/>
        <a:p>
          <a:endParaRPr lang="en-IN"/>
        </a:p>
      </dgm:t>
    </dgm:pt>
    <dgm:pt modelId="{EC9FCC3E-7A2D-415B-96DA-3A53B4C784D0}">
      <dgm:prSet phldrT="[Text]"/>
      <dgm:spPr/>
      <dgm:t>
        <a:bodyPr/>
        <a:lstStyle/>
        <a:p>
          <a:r>
            <a:rPr lang="en-US" dirty="0" smtClean="0"/>
            <a:t>QUALITY IMPROVEMENT</a:t>
          </a:r>
          <a:endParaRPr lang="en-IN" dirty="0"/>
        </a:p>
      </dgm:t>
    </dgm:pt>
    <dgm:pt modelId="{84899BD5-B8E7-4E3F-B911-A6FB16A0D57C}" type="parTrans" cxnId="{4754437E-349D-42C7-81A2-203781D31AA6}">
      <dgm:prSet/>
      <dgm:spPr/>
      <dgm:t>
        <a:bodyPr/>
        <a:lstStyle/>
        <a:p>
          <a:endParaRPr lang="en-IN"/>
        </a:p>
      </dgm:t>
    </dgm:pt>
    <dgm:pt modelId="{7120BED5-1D97-4A92-B1EF-12E4EFF3D01B}" type="sibTrans" cxnId="{4754437E-349D-42C7-81A2-203781D31AA6}">
      <dgm:prSet/>
      <dgm:spPr/>
      <dgm:t>
        <a:bodyPr/>
        <a:lstStyle/>
        <a:p>
          <a:endParaRPr lang="en-IN"/>
        </a:p>
      </dgm:t>
    </dgm:pt>
    <dgm:pt modelId="{8E7A982F-47F9-4B6A-A954-45C84D0455E1}" type="pres">
      <dgm:prSet presAssocID="{F87CC4B8-C936-4056-9837-0659B40DAC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8E53EC-D618-464B-8A27-414FA5B3EEB6}" type="pres">
      <dgm:prSet presAssocID="{79F99F0E-86CF-43D1-81A3-219AECBE535C}" presName="centerShape" presStyleLbl="node0" presStyleIdx="0" presStyleCnt="1"/>
      <dgm:spPr/>
      <dgm:t>
        <a:bodyPr/>
        <a:lstStyle/>
        <a:p>
          <a:endParaRPr lang="en-IN"/>
        </a:p>
      </dgm:t>
    </dgm:pt>
    <dgm:pt modelId="{3E162158-34AE-409C-95D5-4BCDB00C62B2}" type="pres">
      <dgm:prSet presAssocID="{2276BCCD-75BB-47CB-BA7F-129B67BDE367}" presName="parTrans" presStyleLbl="bgSibTrans2D1" presStyleIdx="0" presStyleCnt="3"/>
      <dgm:spPr/>
      <dgm:t>
        <a:bodyPr/>
        <a:lstStyle/>
        <a:p>
          <a:endParaRPr lang="en-IN"/>
        </a:p>
      </dgm:t>
    </dgm:pt>
    <dgm:pt modelId="{BD418C62-B3D2-4CAB-A6A9-CA6316006FEA}" type="pres">
      <dgm:prSet presAssocID="{FBFADAF8-BEDE-43D4-8AB0-63F07CF184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F0CC77-1559-452C-91D8-4F69B501F6DE}" type="pres">
      <dgm:prSet presAssocID="{F7808BB6-6F85-43CC-AE4F-8EBE0BAC55C1}" presName="parTrans" presStyleLbl="bgSibTrans2D1" presStyleIdx="1" presStyleCnt="3"/>
      <dgm:spPr/>
      <dgm:t>
        <a:bodyPr/>
        <a:lstStyle/>
        <a:p>
          <a:endParaRPr lang="en-IN"/>
        </a:p>
      </dgm:t>
    </dgm:pt>
    <dgm:pt modelId="{613BE710-AD2E-438C-81CB-4516C94B94F5}" type="pres">
      <dgm:prSet presAssocID="{59E8EDF6-78F8-4A92-A524-DC67A036CC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128D79-4684-447B-9A32-E1C9608C1BAE}" type="pres">
      <dgm:prSet presAssocID="{84899BD5-B8E7-4E3F-B911-A6FB16A0D57C}" presName="parTrans" presStyleLbl="bgSibTrans2D1" presStyleIdx="2" presStyleCnt="3"/>
      <dgm:spPr/>
      <dgm:t>
        <a:bodyPr/>
        <a:lstStyle/>
        <a:p>
          <a:endParaRPr lang="en-IN"/>
        </a:p>
      </dgm:t>
    </dgm:pt>
    <dgm:pt modelId="{C477CC8A-61E4-43B0-BF64-731990C3A286}" type="pres">
      <dgm:prSet presAssocID="{EC9FCC3E-7A2D-415B-96DA-3A53B4C784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69752EE-C149-4557-8A63-79DD1EF93575}" type="presOf" srcId="{F87CC4B8-C936-4056-9837-0659B40DACF3}" destId="{8E7A982F-47F9-4B6A-A954-45C84D0455E1}" srcOrd="0" destOrd="0" presId="urn:microsoft.com/office/officeart/2005/8/layout/radial4"/>
    <dgm:cxn modelId="{ACFBD5C9-DB83-4D5F-8981-3B5040DEDD90}" srcId="{79F99F0E-86CF-43D1-81A3-219AECBE535C}" destId="{FBFADAF8-BEDE-43D4-8AB0-63F07CF18401}" srcOrd="0" destOrd="0" parTransId="{2276BCCD-75BB-47CB-BA7F-129B67BDE367}" sibTransId="{A8076CC2-CE0F-4E33-9914-504800DC9A70}"/>
    <dgm:cxn modelId="{1A5FF495-0B5E-431A-9BA4-DCE619FBD26F}" type="presOf" srcId="{F7808BB6-6F85-43CC-AE4F-8EBE0BAC55C1}" destId="{AFF0CC77-1559-452C-91D8-4F69B501F6DE}" srcOrd="0" destOrd="0" presId="urn:microsoft.com/office/officeart/2005/8/layout/radial4"/>
    <dgm:cxn modelId="{4A0156A5-3A5C-489F-B4A5-28010F86A721}" type="presOf" srcId="{79F99F0E-86CF-43D1-81A3-219AECBE535C}" destId="{268E53EC-D618-464B-8A27-414FA5B3EEB6}" srcOrd="0" destOrd="0" presId="urn:microsoft.com/office/officeart/2005/8/layout/radial4"/>
    <dgm:cxn modelId="{F873BC3E-64D5-45E5-86DC-4FCB5B8F6227}" srcId="{F87CC4B8-C936-4056-9837-0659B40DACF3}" destId="{79F99F0E-86CF-43D1-81A3-219AECBE535C}" srcOrd="0" destOrd="0" parTransId="{8A73EC76-2EA4-4FFE-BA22-36BDB50ACB59}" sibTransId="{655D0402-F2F6-4A2D-AD1D-505F3E65F455}"/>
    <dgm:cxn modelId="{4754437E-349D-42C7-81A2-203781D31AA6}" srcId="{79F99F0E-86CF-43D1-81A3-219AECBE535C}" destId="{EC9FCC3E-7A2D-415B-96DA-3A53B4C784D0}" srcOrd="2" destOrd="0" parTransId="{84899BD5-B8E7-4E3F-B911-A6FB16A0D57C}" sibTransId="{7120BED5-1D97-4A92-B1EF-12E4EFF3D01B}"/>
    <dgm:cxn modelId="{28E46BCE-9513-4875-8B71-DBED56915BE9}" type="presOf" srcId="{59E8EDF6-78F8-4A92-A524-DC67A036CC70}" destId="{613BE710-AD2E-438C-81CB-4516C94B94F5}" srcOrd="0" destOrd="0" presId="urn:microsoft.com/office/officeart/2005/8/layout/radial4"/>
    <dgm:cxn modelId="{428EDBAB-F203-45CE-9BF9-01F85E563A20}" type="presOf" srcId="{84899BD5-B8E7-4E3F-B911-A6FB16A0D57C}" destId="{48128D79-4684-447B-9A32-E1C9608C1BAE}" srcOrd="0" destOrd="0" presId="urn:microsoft.com/office/officeart/2005/8/layout/radial4"/>
    <dgm:cxn modelId="{2C087D30-795D-4CDC-B43E-307059CAA233}" type="presOf" srcId="{EC9FCC3E-7A2D-415B-96DA-3A53B4C784D0}" destId="{C477CC8A-61E4-43B0-BF64-731990C3A286}" srcOrd="0" destOrd="0" presId="urn:microsoft.com/office/officeart/2005/8/layout/radial4"/>
    <dgm:cxn modelId="{CD32AEEC-271D-4BB8-8468-95F99F36A4AA}" type="presOf" srcId="{FBFADAF8-BEDE-43D4-8AB0-63F07CF18401}" destId="{BD418C62-B3D2-4CAB-A6A9-CA6316006FEA}" srcOrd="0" destOrd="0" presId="urn:microsoft.com/office/officeart/2005/8/layout/radial4"/>
    <dgm:cxn modelId="{946385BF-DBB7-4C8A-8F14-3354F80E1606}" type="presOf" srcId="{2276BCCD-75BB-47CB-BA7F-129B67BDE367}" destId="{3E162158-34AE-409C-95D5-4BCDB00C62B2}" srcOrd="0" destOrd="0" presId="urn:microsoft.com/office/officeart/2005/8/layout/radial4"/>
    <dgm:cxn modelId="{FCB371EB-CF78-4A97-B3BB-A78F4A88EE8C}" srcId="{79F99F0E-86CF-43D1-81A3-219AECBE535C}" destId="{59E8EDF6-78F8-4A92-A524-DC67A036CC70}" srcOrd="1" destOrd="0" parTransId="{F7808BB6-6F85-43CC-AE4F-8EBE0BAC55C1}" sibTransId="{559D98DC-9302-45EB-97CF-D12775D8B178}"/>
    <dgm:cxn modelId="{5D776240-CD3F-4507-96BE-F6C3F778884A}" type="presParOf" srcId="{8E7A982F-47F9-4B6A-A954-45C84D0455E1}" destId="{268E53EC-D618-464B-8A27-414FA5B3EEB6}" srcOrd="0" destOrd="0" presId="urn:microsoft.com/office/officeart/2005/8/layout/radial4"/>
    <dgm:cxn modelId="{71F9AABD-3303-49B8-9147-EFECA2A0D173}" type="presParOf" srcId="{8E7A982F-47F9-4B6A-A954-45C84D0455E1}" destId="{3E162158-34AE-409C-95D5-4BCDB00C62B2}" srcOrd="1" destOrd="0" presId="urn:microsoft.com/office/officeart/2005/8/layout/radial4"/>
    <dgm:cxn modelId="{9A4B6799-42BA-4B7E-9DCA-B77CDEA4A100}" type="presParOf" srcId="{8E7A982F-47F9-4B6A-A954-45C84D0455E1}" destId="{BD418C62-B3D2-4CAB-A6A9-CA6316006FEA}" srcOrd="2" destOrd="0" presId="urn:microsoft.com/office/officeart/2005/8/layout/radial4"/>
    <dgm:cxn modelId="{A71DFE1F-77D9-4910-9DCB-6F9AB61C6B04}" type="presParOf" srcId="{8E7A982F-47F9-4B6A-A954-45C84D0455E1}" destId="{AFF0CC77-1559-452C-91D8-4F69B501F6DE}" srcOrd="3" destOrd="0" presId="urn:microsoft.com/office/officeart/2005/8/layout/radial4"/>
    <dgm:cxn modelId="{B5E6E7A1-3CDF-43EE-AE55-19F8ED6ABF5E}" type="presParOf" srcId="{8E7A982F-47F9-4B6A-A954-45C84D0455E1}" destId="{613BE710-AD2E-438C-81CB-4516C94B94F5}" srcOrd="4" destOrd="0" presId="urn:microsoft.com/office/officeart/2005/8/layout/radial4"/>
    <dgm:cxn modelId="{3BAC9B69-877C-46D9-B993-3E099DC7DF3D}" type="presParOf" srcId="{8E7A982F-47F9-4B6A-A954-45C84D0455E1}" destId="{48128D79-4684-447B-9A32-E1C9608C1BAE}" srcOrd="5" destOrd="0" presId="urn:microsoft.com/office/officeart/2005/8/layout/radial4"/>
    <dgm:cxn modelId="{1E4AEF8C-7892-4BD2-AF03-37EE292FF4CC}" type="presParOf" srcId="{8E7A982F-47F9-4B6A-A954-45C84D0455E1}" destId="{C477CC8A-61E4-43B0-BF64-731990C3A28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C4F302-2320-4448-8694-7C9087D771A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D717013C-2B6E-486B-A4C8-A0E7218D8E92}">
      <dgm:prSet phldrT="[Text]"/>
      <dgm:spPr/>
      <dgm:t>
        <a:bodyPr/>
        <a:lstStyle/>
        <a:p>
          <a:r>
            <a:rPr lang="en-US" dirty="0" smtClean="0"/>
            <a:t>Any QA program lacking genuine interest from its staff and initiated only as a regulatory requirement is unlikely to produce optimal results</a:t>
          </a:r>
          <a:endParaRPr lang="en-IN" dirty="0"/>
        </a:p>
      </dgm:t>
    </dgm:pt>
    <dgm:pt modelId="{139387CF-BBCD-4943-BC98-4804012F07C0}" type="parTrans" cxnId="{F56BC6E8-E1ED-4E8B-8579-0337199B3F6F}">
      <dgm:prSet/>
      <dgm:spPr/>
      <dgm:t>
        <a:bodyPr/>
        <a:lstStyle/>
        <a:p>
          <a:endParaRPr lang="en-IN"/>
        </a:p>
      </dgm:t>
    </dgm:pt>
    <dgm:pt modelId="{67427B59-E798-4EE8-9FFC-209E63F1EF8C}" type="sibTrans" cxnId="{F56BC6E8-E1ED-4E8B-8579-0337199B3F6F}">
      <dgm:prSet/>
      <dgm:spPr/>
      <dgm:t>
        <a:bodyPr/>
        <a:lstStyle/>
        <a:p>
          <a:endParaRPr lang="en-IN"/>
        </a:p>
      </dgm:t>
    </dgm:pt>
    <dgm:pt modelId="{18D9DC1F-D23E-4813-A992-63A89A99F8E4}" type="pres">
      <dgm:prSet presAssocID="{59C4F302-2320-4448-8694-7C9087D771A8}" presName="linearFlow" presStyleCnt="0">
        <dgm:presLayoutVars>
          <dgm:dir/>
          <dgm:resizeHandles val="exact"/>
        </dgm:presLayoutVars>
      </dgm:prSet>
      <dgm:spPr/>
    </dgm:pt>
    <dgm:pt modelId="{EB304D16-AEBE-4DD4-8BB4-2C661A5E64C9}" type="pres">
      <dgm:prSet presAssocID="{D717013C-2B6E-486B-A4C8-A0E7218D8E92}" presName="comp" presStyleCnt="0"/>
      <dgm:spPr/>
    </dgm:pt>
    <dgm:pt modelId="{58FA937E-05F4-40B2-A6B2-5C54E5DDA3C0}" type="pres">
      <dgm:prSet presAssocID="{D717013C-2B6E-486B-A4C8-A0E7218D8E92}" presName="rect2" presStyleLbl="node1" presStyleIdx="0" presStyleCnt="1" custScaleX="71844" custScaleY="228944" custLinFactNeighborX="-456" custLinFactNeighborY="-297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5BBCBC-910B-44E5-B88A-C854778292EC}" type="pres">
      <dgm:prSet presAssocID="{D717013C-2B6E-486B-A4C8-A0E7218D8E92}" presName="rect1" presStyleLbl="lnNode1" presStyleIdx="0" presStyleCnt="1" custScaleX="162526" custScaleY="234053" custLinFactNeighborX="4622" custLinFactNeighborY="-227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D97B8DB-5AAC-4633-AA8B-4C3207127F75}" type="presOf" srcId="{59C4F302-2320-4448-8694-7C9087D771A8}" destId="{18D9DC1F-D23E-4813-A992-63A89A99F8E4}" srcOrd="0" destOrd="0" presId="urn:microsoft.com/office/officeart/2008/layout/AlternatingPictureBlocks"/>
    <dgm:cxn modelId="{6300ACE1-35CF-4CB0-9628-BE83A5E91812}" type="presOf" srcId="{D717013C-2B6E-486B-A4C8-A0E7218D8E92}" destId="{58FA937E-05F4-40B2-A6B2-5C54E5DDA3C0}" srcOrd="0" destOrd="0" presId="urn:microsoft.com/office/officeart/2008/layout/AlternatingPictureBlocks"/>
    <dgm:cxn modelId="{F56BC6E8-E1ED-4E8B-8579-0337199B3F6F}" srcId="{59C4F302-2320-4448-8694-7C9087D771A8}" destId="{D717013C-2B6E-486B-A4C8-A0E7218D8E92}" srcOrd="0" destOrd="0" parTransId="{139387CF-BBCD-4943-BC98-4804012F07C0}" sibTransId="{67427B59-E798-4EE8-9FFC-209E63F1EF8C}"/>
    <dgm:cxn modelId="{FD807FA2-CBF4-495B-8F72-F99109671791}" type="presParOf" srcId="{18D9DC1F-D23E-4813-A992-63A89A99F8E4}" destId="{EB304D16-AEBE-4DD4-8BB4-2C661A5E64C9}" srcOrd="0" destOrd="0" presId="urn:microsoft.com/office/officeart/2008/layout/AlternatingPictureBlocks"/>
    <dgm:cxn modelId="{86BADBA6-DD00-4A38-B09C-203B5B45436D}" type="presParOf" srcId="{EB304D16-AEBE-4DD4-8BB4-2C661A5E64C9}" destId="{58FA937E-05F4-40B2-A6B2-5C54E5DDA3C0}" srcOrd="0" destOrd="0" presId="urn:microsoft.com/office/officeart/2008/layout/AlternatingPictureBlocks"/>
    <dgm:cxn modelId="{C3588370-420D-4670-B0AD-13A73A1509C1}" type="presParOf" srcId="{EB304D16-AEBE-4DD4-8BB4-2C661A5E64C9}" destId="{2B5BBCBC-910B-44E5-B88A-C854778292E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6EDCE-6741-4E2F-BBE9-6DBE45FCCC2A}">
      <dsp:nvSpPr>
        <dsp:cNvPr id="0" name=""/>
        <dsp:cNvSpPr/>
      </dsp:nvSpPr>
      <dsp:spPr>
        <a:xfrm rot="5400000">
          <a:off x="-418092" y="1441434"/>
          <a:ext cx="1843624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3D054-9D44-4072-844E-D92850518BC5}">
      <dsp:nvSpPr>
        <dsp:cNvPr id="0" name=""/>
        <dsp:cNvSpPr/>
      </dsp:nvSpPr>
      <dsp:spPr>
        <a:xfrm>
          <a:off x="4553" y="262669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Ordering of  Rad. exam</a:t>
          </a:r>
          <a:endParaRPr lang="en-IN" sz="2600" kern="1200" dirty="0"/>
        </a:p>
      </dsp:txBody>
      <dsp:txXfrm>
        <a:off x="47982" y="306098"/>
        <a:ext cx="2384409" cy="1395902"/>
      </dsp:txXfrm>
    </dsp:sp>
    <dsp:sp modelId="{49A0123D-7AD6-4EC5-B8AE-4DAA8AD5FA4A}">
      <dsp:nvSpPr>
        <dsp:cNvPr id="0" name=""/>
        <dsp:cNvSpPr/>
      </dsp:nvSpPr>
      <dsp:spPr>
        <a:xfrm rot="5400000">
          <a:off x="-418092" y="3294884"/>
          <a:ext cx="1843624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2AC95-276A-4756-A39C-65DFC314AFCE}">
      <dsp:nvSpPr>
        <dsp:cNvPr id="0" name=""/>
        <dsp:cNvSpPr/>
      </dsp:nvSpPr>
      <dsp:spPr>
        <a:xfrm>
          <a:off x="4553" y="2116119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Scheduling Appointment</a:t>
          </a:r>
          <a:endParaRPr lang="en-IN" sz="2600" kern="1200" dirty="0"/>
        </a:p>
      </dsp:txBody>
      <dsp:txXfrm>
        <a:off x="47982" y="2159548"/>
        <a:ext cx="2384409" cy="1395902"/>
      </dsp:txXfrm>
    </dsp:sp>
    <dsp:sp modelId="{8EF6FDC0-83B7-44B6-9E1C-AD8284F60E72}">
      <dsp:nvSpPr>
        <dsp:cNvPr id="0" name=""/>
        <dsp:cNvSpPr/>
      </dsp:nvSpPr>
      <dsp:spPr>
        <a:xfrm>
          <a:off x="508633" y="4221610"/>
          <a:ext cx="3276959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62F3-C2A2-4F9F-BEA3-67B936319821}">
      <dsp:nvSpPr>
        <dsp:cNvPr id="0" name=""/>
        <dsp:cNvSpPr/>
      </dsp:nvSpPr>
      <dsp:spPr>
        <a:xfrm>
          <a:off x="4553" y="3969570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Initial Radiology encounter</a:t>
          </a:r>
          <a:endParaRPr lang="en-IN" sz="2600" kern="1200" dirty="0"/>
        </a:p>
      </dsp:txBody>
      <dsp:txXfrm>
        <a:off x="47982" y="4012999"/>
        <a:ext cx="2384409" cy="1395902"/>
      </dsp:txXfrm>
    </dsp:sp>
    <dsp:sp modelId="{7FD9DC2B-CB47-4516-A916-D30493111EA5}">
      <dsp:nvSpPr>
        <dsp:cNvPr id="0" name=""/>
        <dsp:cNvSpPr/>
      </dsp:nvSpPr>
      <dsp:spPr>
        <a:xfrm rot="16200000">
          <a:off x="2868693" y="3294884"/>
          <a:ext cx="1843624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F2EF6-AB34-4647-9CBD-A1F2BB4F5A17}">
      <dsp:nvSpPr>
        <dsp:cNvPr id="0" name=""/>
        <dsp:cNvSpPr/>
      </dsp:nvSpPr>
      <dsp:spPr>
        <a:xfrm>
          <a:off x="3291338" y="3969570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Exam. Protocol selection</a:t>
          </a:r>
          <a:endParaRPr lang="en-IN" sz="2600" kern="1200" dirty="0"/>
        </a:p>
      </dsp:txBody>
      <dsp:txXfrm>
        <a:off x="3334767" y="4012999"/>
        <a:ext cx="2384409" cy="1395902"/>
      </dsp:txXfrm>
    </dsp:sp>
    <dsp:sp modelId="{C466D6CD-E3DE-4D80-9F3F-BD4FF273F23C}">
      <dsp:nvSpPr>
        <dsp:cNvPr id="0" name=""/>
        <dsp:cNvSpPr/>
      </dsp:nvSpPr>
      <dsp:spPr>
        <a:xfrm rot="16200000">
          <a:off x="2868693" y="1441434"/>
          <a:ext cx="1843624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DD640-C438-410D-A436-8777FE16F28A}">
      <dsp:nvSpPr>
        <dsp:cNvPr id="0" name=""/>
        <dsp:cNvSpPr/>
      </dsp:nvSpPr>
      <dsp:spPr>
        <a:xfrm>
          <a:off x="3291338" y="2116119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Exam. happens</a:t>
          </a:r>
          <a:endParaRPr lang="en-IN" sz="2600" kern="1200" dirty="0"/>
        </a:p>
      </dsp:txBody>
      <dsp:txXfrm>
        <a:off x="3334767" y="2159548"/>
        <a:ext cx="2384409" cy="1395902"/>
      </dsp:txXfrm>
    </dsp:sp>
    <dsp:sp modelId="{51D2A6FF-3AAE-4B65-BF69-2FBFF65BA9CC}">
      <dsp:nvSpPr>
        <dsp:cNvPr id="0" name=""/>
        <dsp:cNvSpPr/>
      </dsp:nvSpPr>
      <dsp:spPr>
        <a:xfrm>
          <a:off x="3795418" y="514709"/>
          <a:ext cx="3276959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AF10-4620-423B-9A61-6C1727924489}">
      <dsp:nvSpPr>
        <dsp:cNvPr id="0" name=""/>
        <dsp:cNvSpPr/>
      </dsp:nvSpPr>
      <dsp:spPr>
        <a:xfrm>
          <a:off x="3291338" y="262669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Interpretation of Images</a:t>
          </a:r>
          <a:endParaRPr lang="en-IN" sz="2600" kern="1200" dirty="0"/>
        </a:p>
      </dsp:txBody>
      <dsp:txXfrm>
        <a:off x="3334767" y="306098"/>
        <a:ext cx="2384409" cy="1395902"/>
      </dsp:txXfrm>
    </dsp:sp>
    <dsp:sp modelId="{0C1C129F-C9FE-4A87-8B7F-C2C1AFC3BF88}">
      <dsp:nvSpPr>
        <dsp:cNvPr id="0" name=""/>
        <dsp:cNvSpPr/>
      </dsp:nvSpPr>
      <dsp:spPr>
        <a:xfrm rot="5400000">
          <a:off x="6155478" y="1441434"/>
          <a:ext cx="1843624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50133-3B98-4B7D-9B0E-2A70EF864752}">
      <dsp:nvSpPr>
        <dsp:cNvPr id="0" name=""/>
        <dsp:cNvSpPr/>
      </dsp:nvSpPr>
      <dsp:spPr>
        <a:xfrm>
          <a:off x="6578124" y="262669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Report </a:t>
          </a:r>
          <a:r>
            <a:rPr lang="en-US" sz="2600" kern="1200" dirty="0" err="1" smtClean="0"/>
            <a:t>finalisation</a:t>
          </a:r>
          <a:endParaRPr lang="en-IN" sz="2600" kern="1200" dirty="0"/>
        </a:p>
      </dsp:txBody>
      <dsp:txXfrm>
        <a:off x="6621553" y="306098"/>
        <a:ext cx="2384409" cy="1395902"/>
      </dsp:txXfrm>
    </dsp:sp>
    <dsp:sp modelId="{DBC01909-8CEA-488E-9E47-D12CB1347743}">
      <dsp:nvSpPr>
        <dsp:cNvPr id="0" name=""/>
        <dsp:cNvSpPr/>
      </dsp:nvSpPr>
      <dsp:spPr>
        <a:xfrm rot="5400000">
          <a:off x="6155478" y="3294884"/>
          <a:ext cx="1843624" cy="22241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B1E9C-9ADF-4BB7-BE39-B6DFCD3A2BE4}">
      <dsp:nvSpPr>
        <dsp:cNvPr id="0" name=""/>
        <dsp:cNvSpPr/>
      </dsp:nvSpPr>
      <dsp:spPr>
        <a:xfrm>
          <a:off x="6578124" y="2116119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Communication of results</a:t>
          </a:r>
          <a:endParaRPr lang="en-IN" sz="2600" kern="1200" dirty="0"/>
        </a:p>
      </dsp:txBody>
      <dsp:txXfrm>
        <a:off x="6621553" y="2159548"/>
        <a:ext cx="2384409" cy="1395902"/>
      </dsp:txXfrm>
    </dsp:sp>
    <dsp:sp modelId="{39BB7AAE-2A75-4AAF-AC95-E5490C7F18DE}">
      <dsp:nvSpPr>
        <dsp:cNvPr id="0" name=""/>
        <dsp:cNvSpPr/>
      </dsp:nvSpPr>
      <dsp:spPr>
        <a:xfrm>
          <a:off x="6578124" y="3969570"/>
          <a:ext cx="2471267" cy="1482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Patient outcome</a:t>
          </a:r>
          <a:endParaRPr lang="en-IN" sz="2600" kern="1200" dirty="0"/>
        </a:p>
      </dsp:txBody>
      <dsp:txXfrm>
        <a:off x="6621553" y="4012999"/>
        <a:ext cx="2384409" cy="1395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E53EC-D618-464B-8A27-414FA5B3EEB6}">
      <dsp:nvSpPr>
        <dsp:cNvPr id="0" name=""/>
        <dsp:cNvSpPr/>
      </dsp:nvSpPr>
      <dsp:spPr>
        <a:xfrm>
          <a:off x="3024663" y="3524467"/>
          <a:ext cx="2789872" cy="2789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TOTAL QUALITY MANAGEMENT</a:t>
          </a:r>
          <a:endParaRPr lang="en-IN" sz="2400" kern="1200" dirty="0"/>
        </a:p>
      </dsp:txBody>
      <dsp:txXfrm>
        <a:off x="3433230" y="3933034"/>
        <a:ext cx="1972738" cy="1972738"/>
      </dsp:txXfrm>
    </dsp:sp>
    <dsp:sp modelId="{3E162158-34AE-409C-95D5-4BCDB00C62B2}">
      <dsp:nvSpPr>
        <dsp:cNvPr id="0" name=""/>
        <dsp:cNvSpPr/>
      </dsp:nvSpPr>
      <dsp:spPr>
        <a:xfrm rot="12900000">
          <a:off x="1125919" y="3002296"/>
          <a:ext cx="2247074" cy="7951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18C62-B3D2-4CAB-A6A9-CA6316006FEA}">
      <dsp:nvSpPr>
        <dsp:cNvPr id="0" name=""/>
        <dsp:cNvSpPr/>
      </dsp:nvSpPr>
      <dsp:spPr>
        <a:xfrm>
          <a:off x="3919" y="1695267"/>
          <a:ext cx="2650378" cy="21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QUALITY CONTROL</a:t>
          </a:r>
          <a:endParaRPr lang="en-IN" sz="2900" kern="1200" dirty="0"/>
        </a:p>
      </dsp:txBody>
      <dsp:txXfrm>
        <a:off x="66021" y="1757369"/>
        <a:ext cx="2526174" cy="1996099"/>
      </dsp:txXfrm>
    </dsp:sp>
    <dsp:sp modelId="{AFF0CC77-1559-452C-91D8-4F69B501F6DE}">
      <dsp:nvSpPr>
        <dsp:cNvPr id="0" name=""/>
        <dsp:cNvSpPr/>
      </dsp:nvSpPr>
      <dsp:spPr>
        <a:xfrm rot="16200000">
          <a:off x="3296062" y="1872591"/>
          <a:ext cx="2247074" cy="7951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BE710-AD2E-438C-81CB-4516C94B94F5}">
      <dsp:nvSpPr>
        <dsp:cNvPr id="0" name=""/>
        <dsp:cNvSpPr/>
      </dsp:nvSpPr>
      <dsp:spPr>
        <a:xfrm>
          <a:off x="3094410" y="86459"/>
          <a:ext cx="2650378" cy="21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QUALITY ASSURANCE</a:t>
          </a:r>
          <a:endParaRPr lang="en-IN" sz="2900" kern="1200" dirty="0"/>
        </a:p>
      </dsp:txBody>
      <dsp:txXfrm>
        <a:off x="3156512" y="148561"/>
        <a:ext cx="2526174" cy="1996099"/>
      </dsp:txXfrm>
    </dsp:sp>
    <dsp:sp modelId="{48128D79-4684-447B-9A32-E1C9608C1BAE}">
      <dsp:nvSpPr>
        <dsp:cNvPr id="0" name=""/>
        <dsp:cNvSpPr/>
      </dsp:nvSpPr>
      <dsp:spPr>
        <a:xfrm rot="19500000">
          <a:off x="5466205" y="3002296"/>
          <a:ext cx="2247074" cy="79511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7CC8A-61E4-43B0-BF64-731990C3A286}">
      <dsp:nvSpPr>
        <dsp:cNvPr id="0" name=""/>
        <dsp:cNvSpPr/>
      </dsp:nvSpPr>
      <dsp:spPr>
        <a:xfrm>
          <a:off x="6184901" y="1695267"/>
          <a:ext cx="2650378" cy="2120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QUALITY IMPROVEMENT</a:t>
          </a:r>
          <a:endParaRPr lang="en-IN" sz="2900" kern="1200" dirty="0"/>
        </a:p>
      </dsp:txBody>
      <dsp:txXfrm>
        <a:off x="6247003" y="1757369"/>
        <a:ext cx="2526174" cy="1996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937E-05F4-40B2-A6B2-5C54E5DDA3C0}">
      <dsp:nvSpPr>
        <dsp:cNvPr id="0" name=""/>
        <dsp:cNvSpPr/>
      </dsp:nvSpPr>
      <dsp:spPr>
        <a:xfrm>
          <a:off x="4537109" y="66968"/>
          <a:ext cx="4238038" cy="6108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Any QA program lacking genuine interest from its staff and initiated only as a regulatory requirement is unlikely to produce optimal results</a:t>
          </a:r>
          <a:endParaRPr lang="en-IN" sz="4100" kern="1200" dirty="0"/>
        </a:p>
      </dsp:txBody>
      <dsp:txXfrm>
        <a:off x="4537109" y="66968"/>
        <a:ext cx="4238038" cy="6108223"/>
      </dsp:txXfrm>
    </dsp:sp>
    <dsp:sp modelId="{2B5BBCBC-910B-44E5-B88A-C854778292EC}">
      <dsp:nvSpPr>
        <dsp:cNvPr id="0" name=""/>
        <dsp:cNvSpPr/>
      </dsp:nvSpPr>
      <dsp:spPr>
        <a:xfrm>
          <a:off x="124430" y="0"/>
          <a:ext cx="4292829" cy="6244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0A6F-F8F0-4BD6-897A-C6D12962D824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2573-1DFA-4BC2-8554-6542E6B8BA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37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all started with a new kind of ray. In the late 1800s, Wilhelm Roentgen first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 and detected electromagnetic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radiation in a wave length now known as X-rays. Initially, this new kind of ray was used in sideshows and for photography. Gradually, X-rays began being used for medical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4B88-558C-8645-80EA-7A97754F2B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first generation of medical imaging, physicians began embracing this capability</a:t>
            </a:r>
            <a:r>
              <a:rPr lang="en-US" baseline="0" dirty="0" smtClean="0"/>
              <a:t> to diagnose and treat patients. We developed new contrast agents and new modalities. Imaging 1.0 lasted from 1920 to 1990.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4B88-558C-8645-80EA-7A97754F2B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Imaging 2.0 has been characterized by an explosion of technology. We have more new modalities than ever before. We have seen the advent of PACS</a:t>
            </a:r>
            <a:r>
              <a:rPr lang="en-US" baseline="0" dirty="0" smtClean="0"/>
              <a:t> and expanding knowledge bases. Radiologists became consultants to referring physicians. We saw unprecedented demand for what we do, and we became indispensible to the health care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now things are changing again…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4B88-558C-8645-80EA-7A97754F2B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exactly is Imaging 3.0?</a:t>
            </a:r>
          </a:p>
          <a:p>
            <a:endParaRPr lang="en-US" dirty="0" smtClean="0"/>
          </a:p>
          <a:p>
            <a:r>
              <a:rPr lang="en-US" dirty="0" smtClean="0"/>
              <a:t>Imaging 3.0 is our framework for the future of radiology. It is our blueprint for providing high-value care. As we move beyond interpretation, we must: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Assure that what we do is appropriate.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Document our</a:t>
            </a:r>
            <a:r>
              <a:rPr lang="en-US" baseline="0" dirty="0" smtClean="0"/>
              <a:t> quality and safety.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Ensure actionable ways to report our results and evidence-based recommendations.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We must empower our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4B88-558C-8645-80EA-7A97754F2B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make the shift</a:t>
            </a:r>
            <a:r>
              <a:rPr lang="en-US" baseline="0" dirty="0" smtClean="0"/>
              <a:t> from Imaging 2.0 to Imaging 3.0, here are the transformations that must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64B88-558C-8645-80EA-7A97754F2B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8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1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2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16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00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502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5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57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77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3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31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7C18-42A0-4FEB-BCDA-47C105AC582A}" type="datetimeFigureOut">
              <a:rPr lang="en-IN" smtClean="0"/>
              <a:t>17-03-2016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1518-5659-4DE9-958C-87410891CF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79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microsoft.com/office/2007/relationships/hdphoto" Target="../media/hdphoto2.wdp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stellar" panose="020A0402060406010301" pitchFamily="18" charset="0"/>
              </a:rPr>
              <a:t>Quality Management in radiology &amp; Medical imaging</a:t>
            </a:r>
            <a:endParaRPr lang="en-IN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cademy Engraved LET" pitchFamily="2" charset="0"/>
              </a:rPr>
              <a:t>Dr. </a:t>
            </a:r>
            <a:r>
              <a:rPr lang="en-US" dirty="0" err="1" smtClean="0">
                <a:latin typeface="Academy Engraved LET" pitchFamily="2" charset="0"/>
              </a:rPr>
              <a:t>Madhavan</a:t>
            </a:r>
            <a:r>
              <a:rPr lang="en-US" dirty="0" smtClean="0">
                <a:latin typeface="Academy Engraved LET" pitchFamily="2" charset="0"/>
              </a:rPr>
              <a:t> Unni. MD.,DMRD.</a:t>
            </a:r>
          </a:p>
          <a:p>
            <a:r>
              <a:rPr lang="en-US" dirty="0" smtClean="0">
                <a:latin typeface="Academy Engraved LET" pitchFamily="2" charset="0"/>
              </a:rPr>
              <a:t>KIMS, Thiruvananthapuram.</a:t>
            </a:r>
            <a:endParaRPr lang="en-US" dirty="0">
              <a:latin typeface="Academy Engraved LET" pitchFamily="2" charset="0"/>
            </a:endParaRPr>
          </a:p>
          <a:p>
            <a:endParaRPr lang="en-IN" dirty="0">
              <a:latin typeface="Academy Engraved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85"/>
            <a:ext cx="3731124" cy="301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24" y="97321"/>
            <a:ext cx="5400448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00757"/>
            <a:ext cx="3574473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05200"/>
            <a:ext cx="8686799" cy="311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7233110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7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Quality Control in Radiology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Regular testing and preventive maintenance of equipment</a:t>
            </a:r>
          </a:p>
          <a:p>
            <a:r>
              <a:rPr lang="en-US" dirty="0" smtClean="0"/>
              <a:t>Evaluation of Image Quality</a:t>
            </a:r>
          </a:p>
          <a:p>
            <a:r>
              <a:rPr lang="en-US" dirty="0" smtClean="0"/>
              <a:t>Evaluation of processing parameters</a:t>
            </a:r>
          </a:p>
          <a:p>
            <a:r>
              <a:rPr lang="en-US" dirty="0" smtClean="0"/>
              <a:t>Regular validation of reports</a:t>
            </a:r>
          </a:p>
          <a:p>
            <a:r>
              <a:rPr lang="en-US" dirty="0" smtClean="0"/>
              <a:t>Prompt archiving and retrieval of images</a:t>
            </a:r>
          </a:p>
          <a:p>
            <a:r>
              <a:rPr lang="en-US" dirty="0" smtClean="0"/>
              <a:t>Measurement of Radiation Dose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42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18" y="762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36428"/>
            <a:ext cx="42801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Constituted by President of India on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 1983,to carry out regulatory and safety functions related to </a:t>
            </a:r>
            <a:r>
              <a:rPr lang="en-US" sz="2400" dirty="0" err="1" smtClean="0"/>
              <a:t>ionising</a:t>
            </a:r>
            <a:r>
              <a:rPr lang="en-US" sz="2400" dirty="0" smtClean="0"/>
              <a:t> Radiations.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Its functions include</a:t>
            </a:r>
          </a:p>
          <a:p>
            <a:endParaRPr lang="en-US" sz="2800" dirty="0"/>
          </a:p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85525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-Develop safety codes for siting, construction, commissioning and operation of different </a:t>
            </a:r>
          </a:p>
          <a:p>
            <a:r>
              <a:rPr lang="en-US" dirty="0"/>
              <a:t> </a:t>
            </a:r>
            <a:r>
              <a:rPr lang="en-US" dirty="0" smtClean="0"/>
              <a:t> types of radiation facilities.</a:t>
            </a:r>
          </a:p>
          <a:p>
            <a:endParaRPr lang="en-US" dirty="0" smtClean="0"/>
          </a:p>
          <a:p>
            <a:r>
              <a:rPr lang="en-US" dirty="0" smtClean="0"/>
              <a:t>-Grant consents for the above, after appropriate safety review</a:t>
            </a:r>
          </a:p>
          <a:p>
            <a:endParaRPr lang="en-US" dirty="0" smtClean="0"/>
          </a:p>
          <a:p>
            <a:r>
              <a:rPr lang="en-US" dirty="0" smtClean="0"/>
              <a:t>-Ensure compliance of the regulatory requirements by periodic review and regulatory</a:t>
            </a:r>
          </a:p>
          <a:p>
            <a:r>
              <a:rPr lang="en-US" dirty="0"/>
              <a:t> </a:t>
            </a:r>
            <a:r>
              <a:rPr lang="en-US" dirty="0" smtClean="0"/>
              <a:t> inspections</a:t>
            </a:r>
          </a:p>
          <a:p>
            <a:endParaRPr lang="en-US" dirty="0" smtClean="0"/>
          </a:p>
          <a:p>
            <a:r>
              <a:rPr lang="en-US" dirty="0" smtClean="0"/>
              <a:t>-Prescribe acceptance limits of radiation-exposure for radiation workers and for members</a:t>
            </a:r>
          </a:p>
          <a:p>
            <a:r>
              <a:rPr lang="en-US" dirty="0"/>
              <a:t> </a:t>
            </a:r>
            <a:r>
              <a:rPr lang="en-US" dirty="0" smtClean="0"/>
              <a:t> of public.</a:t>
            </a:r>
          </a:p>
        </p:txBody>
      </p:sp>
    </p:spTree>
    <p:extLst>
      <p:ext uri="{BB962C8B-B14F-4D97-AF65-F5344CB8AC3E}">
        <p14:creationId xmlns:p14="http://schemas.microsoft.com/office/powerpoint/2010/main" val="18879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Quality Assurance in Radiology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Access to services</a:t>
            </a:r>
          </a:p>
          <a:p>
            <a:r>
              <a:rPr lang="en-US" dirty="0" smtClean="0"/>
              <a:t>Appropriateness of utilization</a:t>
            </a:r>
          </a:p>
          <a:p>
            <a:r>
              <a:rPr lang="en-US" dirty="0" smtClean="0"/>
              <a:t>Timeliness of scheduling</a:t>
            </a:r>
          </a:p>
          <a:p>
            <a:r>
              <a:rPr lang="en-US" dirty="0" smtClean="0"/>
              <a:t>Patient pre-screening</a:t>
            </a:r>
          </a:p>
          <a:p>
            <a:r>
              <a:rPr lang="en-US" dirty="0" smtClean="0"/>
              <a:t>Protocol selection</a:t>
            </a:r>
          </a:p>
          <a:p>
            <a:r>
              <a:rPr lang="en-US" dirty="0" smtClean="0"/>
              <a:t>Waiting time</a:t>
            </a:r>
          </a:p>
          <a:p>
            <a:r>
              <a:rPr lang="en-US" dirty="0" smtClean="0"/>
              <a:t>Technical efficiency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Patient Safety</a:t>
            </a:r>
          </a:p>
          <a:p>
            <a:r>
              <a:rPr lang="en-US" dirty="0" smtClean="0"/>
              <a:t>Image Interpretation</a:t>
            </a:r>
          </a:p>
          <a:p>
            <a:r>
              <a:rPr lang="en-US" dirty="0" smtClean="0"/>
              <a:t>Prior imaging availability</a:t>
            </a:r>
          </a:p>
          <a:p>
            <a:r>
              <a:rPr lang="en-US" dirty="0" smtClean="0"/>
              <a:t>Repeat rate</a:t>
            </a:r>
          </a:p>
          <a:p>
            <a:r>
              <a:rPr lang="en-US" dirty="0" smtClean="0"/>
              <a:t>Missed Diagnosis rate</a:t>
            </a:r>
          </a:p>
          <a:p>
            <a:r>
              <a:rPr lang="en-US" dirty="0" smtClean="0"/>
              <a:t>Pathological/ Surgical correlation</a:t>
            </a:r>
          </a:p>
          <a:p>
            <a:r>
              <a:rPr lang="en-US" dirty="0" smtClean="0"/>
              <a:t>Critical finding reporting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/>
          <a:stretch/>
        </p:blipFill>
        <p:spPr>
          <a:xfrm rot="10800000">
            <a:off x="152400" y="152401"/>
            <a:ext cx="883920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Quality Improvement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Proactive processes that aim to improve quality of care and services to the extent that it exceeds customer expectations.</a:t>
            </a:r>
          </a:p>
          <a:p>
            <a:r>
              <a:rPr lang="en-US" dirty="0" smtClean="0"/>
              <a:t>Highlight and correct mistakes.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, understand and improve the work process.</a:t>
            </a:r>
          </a:p>
          <a:p>
            <a:r>
              <a:rPr lang="en-US" dirty="0" smtClean="0"/>
              <a:t>Accept quality management as a dynamic and never-ending routine.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69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Essential Components of a Quality Improvement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Institutional Leadership and support</a:t>
            </a:r>
          </a:p>
          <a:p>
            <a:r>
              <a:rPr lang="en-US" dirty="0" smtClean="0"/>
              <a:t>Just Culture for Quality and Safety</a:t>
            </a:r>
          </a:p>
          <a:p>
            <a:r>
              <a:rPr lang="en-US" dirty="0" smtClean="0"/>
              <a:t>Process for management of Customer relations</a:t>
            </a:r>
          </a:p>
          <a:p>
            <a:r>
              <a:rPr lang="en-US" dirty="0" smtClean="0"/>
              <a:t>Quality Management Team</a:t>
            </a:r>
          </a:p>
          <a:p>
            <a:r>
              <a:rPr lang="en-US" dirty="0" smtClean="0"/>
              <a:t>Continuous engagement of all staff in the Quality Process</a:t>
            </a:r>
          </a:p>
          <a:p>
            <a:r>
              <a:rPr lang="en-US" dirty="0" smtClean="0"/>
              <a:t>Use of appropriate tools/ metrics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88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Metrics for Radiology report Quality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dirty="0" smtClean="0"/>
              <a:t>Timeliness</a:t>
            </a:r>
          </a:p>
          <a:p>
            <a:r>
              <a:rPr lang="en-US" dirty="0" smtClean="0"/>
              <a:t>     Accuracy</a:t>
            </a:r>
          </a:p>
          <a:p>
            <a:r>
              <a:rPr lang="en-US" dirty="0" smtClean="0"/>
              <a:t>        Reliability</a:t>
            </a:r>
          </a:p>
          <a:p>
            <a:r>
              <a:rPr lang="en-US" dirty="0" smtClean="0"/>
              <a:t>           Brevity</a:t>
            </a:r>
          </a:p>
          <a:p>
            <a:r>
              <a:rPr lang="en-US" dirty="0" smtClean="0"/>
              <a:t>              Clarity</a:t>
            </a:r>
          </a:p>
          <a:p>
            <a:r>
              <a:rPr lang="en-US" dirty="0" smtClean="0"/>
              <a:t>                Clinical relevance</a:t>
            </a:r>
          </a:p>
          <a:p>
            <a:r>
              <a:rPr lang="en-US" dirty="0" smtClean="0"/>
              <a:t>                   Use of standard Lexicons</a:t>
            </a:r>
          </a:p>
          <a:p>
            <a:r>
              <a:rPr lang="en-US" dirty="0" smtClean="0"/>
              <a:t>                       Structured reporting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91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Metrics for safety in Radiology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Labelling</a:t>
            </a:r>
          </a:p>
          <a:p>
            <a:r>
              <a:rPr lang="en-US" dirty="0" smtClean="0"/>
              <a:t>   Wrong side studies</a:t>
            </a:r>
          </a:p>
          <a:p>
            <a:r>
              <a:rPr lang="en-US" dirty="0" smtClean="0"/>
              <a:t>      Procedural complications</a:t>
            </a:r>
          </a:p>
          <a:p>
            <a:r>
              <a:rPr lang="en-US" dirty="0" smtClean="0"/>
              <a:t>         Medication errors</a:t>
            </a:r>
          </a:p>
          <a:p>
            <a:r>
              <a:rPr lang="en-US" dirty="0" smtClean="0"/>
              <a:t>            Falls</a:t>
            </a:r>
          </a:p>
          <a:p>
            <a:r>
              <a:rPr lang="en-US" dirty="0" smtClean="0"/>
              <a:t>               Infections</a:t>
            </a:r>
          </a:p>
          <a:p>
            <a:r>
              <a:rPr lang="en-US" dirty="0" smtClean="0"/>
              <a:t>                  Contrast Reactions, CIN / NSF</a:t>
            </a:r>
          </a:p>
          <a:p>
            <a:r>
              <a:rPr lang="en-US" dirty="0" smtClean="0"/>
              <a:t>                      Critical Test Reporting</a:t>
            </a:r>
          </a:p>
          <a:p>
            <a:r>
              <a:rPr lang="en-US" dirty="0" smtClean="0"/>
              <a:t>                          Radiation / MR safety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19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879440" y="516522"/>
            <a:ext cx="3622681" cy="5094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6002" y="0"/>
            <a:ext cx="4557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report, released in 1999, made a paradigm shift in the way we looked at Medical </a:t>
            </a:r>
            <a:r>
              <a:rPr lang="en-US" sz="2400" dirty="0" smtClean="0"/>
              <a:t>Errors  and at</a:t>
            </a:r>
          </a:p>
          <a:p>
            <a:r>
              <a:rPr lang="en-US" sz="2400" dirty="0" smtClean="0"/>
              <a:t>Quality in medical care delivery.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It stated that errors cause  between 44000-98000 deaths per year in American hospitals.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79498" y="4919008"/>
            <a:ext cx="4264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called for 50% reduction in errors over a 5yr period by advocating a comprehensive approach to improve quality of health-care delivery</a:t>
            </a:r>
            <a:endParaRPr lang="en-I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7540764"/>
              </p:ext>
            </p:extLst>
          </p:nvPr>
        </p:nvGraphicFramePr>
        <p:xfrm>
          <a:off x="152400" y="228600"/>
          <a:ext cx="8804396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Quality is never an accident. It is always the result of intelligent effort.</a:t>
            </a:r>
            <a:br>
              <a:rPr lang="en-US" dirty="0" smtClean="0"/>
            </a:br>
            <a:r>
              <a:rPr lang="en-US" dirty="0" smtClean="0"/>
              <a:t>-John Ruskin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3"/>
          <a:stretch/>
        </p:blipFill>
        <p:spPr>
          <a:xfrm>
            <a:off x="457200" y="1981198"/>
            <a:ext cx="8229600" cy="45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New Kind of Ray Bckgr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he-early-year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ew-hand-ray-sepia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825" y="506413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hotograph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edical-application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896-192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ideshow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imaging1.0-bckgr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-xray-gro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-breast-canc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4-chest-xra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3-foot-xray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5-head-xray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100" y="3338513"/>
            <a:ext cx="4489450" cy="1533525"/>
          </a:xfrm>
          <a:prstGeom prst="rect">
            <a:avLst/>
          </a:prstGeom>
          <a:noFill/>
        </p:spPr>
        <p:txBody>
          <a:bodyPr lIns="51206" tIns="25603" rIns="51206" bIns="25603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• Physicians</a:t>
            </a:r>
          </a:p>
          <a:p>
            <a:pPr>
              <a:lnSpc>
                <a:spcPct val="120000"/>
              </a:lnSpc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• Contrast Agents</a:t>
            </a:r>
          </a:p>
          <a:p>
            <a:pPr>
              <a:lnSpc>
                <a:spcPct val="120000"/>
              </a:lnSpc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• New Modalities</a:t>
            </a:r>
          </a:p>
        </p:txBody>
      </p:sp>
      <p:pic>
        <p:nvPicPr>
          <p:cNvPr id="17" name="Picture 16" descr="1920-199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ing-in-medical-car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imaging2.0-bckgr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chnology-explos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575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8-spine-pelvis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-xrays-computer-hand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-four-monitors-on-botto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3-dr-speaks-recorder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-scoliosis-xray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5-upper-right-xray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4-sonogra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3-dr-studying-xray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990-pres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6088" y="3024188"/>
            <a:ext cx="4806950" cy="1908112"/>
          </a:xfrm>
          <a:prstGeom prst="rect">
            <a:avLst/>
          </a:prstGeom>
          <a:noFill/>
        </p:spPr>
        <p:txBody>
          <a:bodyPr lIns="51206" tIns="25603" rIns="51206" bIns="25603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Evolving </a:t>
            </a:r>
            <a:r>
              <a:rPr lang="en-US" sz="2200" dirty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Modalities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PACS</a:t>
            </a:r>
            <a:endParaRPr lang="en-US" sz="2200" dirty="0">
              <a:solidFill>
                <a:srgbClr val="B0F8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Knowledge </a:t>
            </a:r>
            <a:r>
              <a:rPr lang="en-US" sz="2200" dirty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Base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Consultant </a:t>
            </a:r>
            <a:r>
              <a:rPr lang="en-US" sz="2200" dirty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to Referring Physicians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Unprecedented </a:t>
            </a:r>
            <a:r>
              <a:rPr lang="en-US" sz="2200" dirty="0">
                <a:solidFill>
                  <a:srgbClr val="B0F8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17658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 descr="imaging3.0-bckgr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eprint-for-high-va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octor-bckgr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5-brai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6-breast-canc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7-whole-body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8-ct-scan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91-brain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an-only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862" y="2625725"/>
            <a:ext cx="4465638" cy="3609603"/>
          </a:xfrm>
          <a:prstGeom prst="rect">
            <a:avLst/>
          </a:prstGeom>
          <a:noFill/>
        </p:spPr>
        <p:txBody>
          <a:bodyPr wrap="square" lIns="51206" tIns="25603" rIns="51206" bIns="25603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b="1" spc="-84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Beyond Interpretations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en-US" sz="2200" b="1" spc="-84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Assuring Appropriateness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200" b="1" spc="-84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Documenting the Quality and Patient Safety Radiologists Provide</a:t>
            </a:r>
            <a:endParaRPr lang="en-US" sz="2200" b="1" spc="-84" dirty="0"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200" b="1" spc="-84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Actionable Reporting with Evidence-based Follow-up Recommendations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200" b="1" spc="-84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Empowered Patients</a:t>
            </a:r>
          </a:p>
          <a:p>
            <a:pPr>
              <a:defRPr/>
            </a:pPr>
            <a:endParaRPr lang="en-US" sz="2200" dirty="0"/>
          </a:p>
        </p:txBody>
      </p:sp>
      <p:pic>
        <p:nvPicPr>
          <p:cNvPr id="8" name="Picture 7" descr="2013-and-beyond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4" y="500822"/>
            <a:ext cx="1735301" cy="11450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3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35" y="1438231"/>
            <a:ext cx="7899737" cy="510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8188" y="709040"/>
            <a:ext cx="7761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latin typeface="Arial"/>
                <a:cs typeface="Arial"/>
              </a:rPr>
              <a:t>The Future Of Imaging Care</a:t>
            </a: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5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42137"/>
            <a:ext cx="3428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Brush Script MT" panose="03060802040406070304" pitchFamily="66" charset="0"/>
              </a:rPr>
              <a:t>Thank You!!</a:t>
            </a:r>
            <a:endParaRPr lang="en-IN" sz="6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>
          <a:xfrm>
            <a:off x="0" y="152400"/>
            <a:ext cx="9159631" cy="6594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905000"/>
            <a:ext cx="665688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Quality means doing it right, when no one is looking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r>
              <a:rPr lang="en-US" sz="2400" dirty="0" smtClean="0">
                <a:latin typeface="Impact" panose="020B0806030902050204" pitchFamily="34" charset="0"/>
              </a:rPr>
              <a:t>                                                                                 - Henry  Ford</a:t>
            </a:r>
            <a:endParaRPr lang="en-IN" sz="2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latin typeface="Lucida Console" panose="020B0609040504020204" pitchFamily="49" charset="0"/>
              </a:rPr>
              <a:t>Several important trends are making Quality 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i="1" dirty="0" smtClean="0">
                <a:latin typeface="Lucida Console" panose="020B0609040504020204" pitchFamily="49" charset="0"/>
              </a:rPr>
              <a:t>the </a:t>
            </a:r>
            <a:r>
              <a:rPr lang="en-US" sz="2400" i="1" dirty="0" err="1" smtClean="0">
                <a:latin typeface="Lucida Console" panose="020B0609040504020204" pitchFamily="49" charset="0"/>
              </a:rPr>
              <a:t>centre</a:t>
            </a:r>
            <a:r>
              <a:rPr lang="en-US" sz="2400" i="1" dirty="0" smtClean="0">
                <a:latin typeface="Lucida Console" panose="020B0609040504020204" pitchFamily="49" charset="0"/>
              </a:rPr>
              <a:t> of attention</a:t>
            </a:r>
            <a:br>
              <a:rPr lang="en-US" sz="2400" i="1" dirty="0" smtClean="0">
                <a:latin typeface="Lucida Console" panose="020B0609040504020204" pitchFamily="49" charset="0"/>
              </a:rPr>
            </a:br>
            <a:r>
              <a:rPr lang="en-US" sz="2400" i="1" dirty="0" smtClean="0">
                <a:latin typeface="Lucida Console" panose="020B0609040504020204" pitchFamily="49" charset="0"/>
              </a:rPr>
              <a:t>for Radiologists and the parties judging them</a:t>
            </a:r>
            <a:r>
              <a:rPr lang="en-US" sz="2400" i="1" dirty="0" smtClean="0">
                <a:latin typeface="Cataneo BT" panose="03020802040502060804" pitchFamily="66" charset="0"/>
              </a:rPr>
              <a:t>.</a:t>
            </a:r>
            <a:endParaRPr lang="en-IN" sz="2400" i="1" dirty="0">
              <a:latin typeface="Cataneo BT" panose="0302080204050206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Radiology is becoming more visible and central in health-care delivery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There is exponential growth in Medical Imaging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Imaging is increasingly performed by non-Radiologists</a:t>
            </a:r>
          </a:p>
          <a:p>
            <a:r>
              <a:rPr lang="en-US" sz="2800" b="1" dirty="0" err="1" smtClean="0">
                <a:latin typeface="Arial Rounded MT Bold" panose="020F0704030504030204" pitchFamily="34" charset="0"/>
              </a:rPr>
              <a:t>Commoditisation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of Radiology services in the global market-place, after introduction of PACS and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Teleradiology</a:t>
            </a:r>
            <a:endParaRPr lang="en-US" sz="2800" b="1" dirty="0" smtClean="0"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Responsibility for quality is fundamental to professionalism in Medicine and Radiology</a:t>
            </a:r>
          </a:p>
          <a:p>
            <a:endParaRPr lang="en-IN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6186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askerville Old Face" panose="02020602080505020303" pitchFamily="18" charset="0"/>
              </a:rPr>
              <a:t>Quality in Radiology means the right examination for the right patient, </a:t>
            </a:r>
          </a:p>
          <a:p>
            <a:r>
              <a:rPr lang="en-US" sz="4400" dirty="0">
                <a:latin typeface="Baskerville Old Face" panose="02020602080505020303" pitchFamily="18" charset="0"/>
              </a:rPr>
              <a:t>d</a:t>
            </a:r>
            <a:r>
              <a:rPr lang="en-US" sz="4400" dirty="0" smtClean="0">
                <a:latin typeface="Baskerville Old Face" panose="02020602080505020303" pitchFamily="18" charset="0"/>
              </a:rPr>
              <a:t>one in the right way, at the right time, and for the right reason.</a:t>
            </a:r>
          </a:p>
          <a:p>
            <a:endParaRPr lang="en-US" sz="4400" dirty="0" smtClean="0">
              <a:latin typeface="Baskerville Old Face" panose="02020602080505020303" pitchFamily="18" charset="0"/>
            </a:endParaRPr>
          </a:p>
          <a:p>
            <a:r>
              <a:rPr lang="en-US" sz="4400" dirty="0" smtClean="0">
                <a:latin typeface="Baskerville Old Face" panose="02020602080505020303" pitchFamily="18" charset="0"/>
              </a:rPr>
              <a:t>This has to be followed by prompt and correct interpretation, quickly</a:t>
            </a:r>
          </a:p>
          <a:p>
            <a:r>
              <a:rPr lang="en-US" sz="4400" dirty="0">
                <a:latin typeface="Baskerville Old Face" panose="02020602080505020303" pitchFamily="18" charset="0"/>
              </a:rPr>
              <a:t>c</a:t>
            </a:r>
            <a:r>
              <a:rPr lang="en-US" sz="4400" dirty="0" smtClean="0">
                <a:latin typeface="Baskerville Old Face" panose="02020602080505020303" pitchFamily="18" charset="0"/>
              </a:rPr>
              <a:t>ommunicated to referring physician and the patient</a:t>
            </a:r>
            <a:r>
              <a:rPr lang="en-US" sz="2000" dirty="0" smtClean="0">
                <a:latin typeface="Baskerville Old Face" panose="02020602080505020303" pitchFamily="18" charset="0"/>
              </a:rPr>
              <a:t>.</a:t>
            </a:r>
            <a:endParaRPr lang="en-IN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1834107"/>
              </p:ext>
            </p:extLst>
          </p:nvPr>
        </p:nvGraphicFramePr>
        <p:xfrm>
          <a:off x="76200" y="1143000"/>
          <a:ext cx="90539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37240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RADIOLOGY QUALITY MAP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158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2"/>
          <a:stretch/>
        </p:blipFill>
        <p:spPr>
          <a:xfrm>
            <a:off x="1150970" y="144517"/>
            <a:ext cx="1822888" cy="2258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752"/>
            <a:ext cx="1769132" cy="2258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590800"/>
            <a:ext cx="2423471" cy="20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8242"/>
            <a:ext cx="1828800" cy="2258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03512"/>
            <a:ext cx="2598084" cy="216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76799"/>
            <a:ext cx="2423471" cy="1930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799"/>
            <a:ext cx="2598084" cy="1930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98" y="3198823"/>
            <a:ext cx="3504783" cy="29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880</Words>
  <Application>Microsoft Office PowerPoint</Application>
  <PresentationFormat>On-screen Show (4:3)</PresentationFormat>
  <Paragraphs>143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Quality Management in radiology &amp; Medical imaging</vt:lpstr>
      <vt:lpstr>PowerPoint Presentation</vt:lpstr>
      <vt:lpstr>PowerPoint Presentation</vt:lpstr>
      <vt:lpstr>PowerPoint Presentation</vt:lpstr>
      <vt:lpstr>Several important trends are making Quality  the centre of attention for Radiologists and the parties judging them.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Control in Radiology</vt:lpstr>
      <vt:lpstr>PowerPoint Presentation</vt:lpstr>
      <vt:lpstr>Quality Assurance in Radiology</vt:lpstr>
      <vt:lpstr>PowerPoint Presentation</vt:lpstr>
      <vt:lpstr>Quality Improvement</vt:lpstr>
      <vt:lpstr>Essential Components of a Quality Improvement System</vt:lpstr>
      <vt:lpstr>Metrics for Radiology report Quality</vt:lpstr>
      <vt:lpstr>Metrics for safety in Radiology</vt:lpstr>
      <vt:lpstr>PowerPoint Presentation</vt:lpstr>
      <vt:lpstr>Quality is never an accident. It is always the result of intelligent effort. -John Ruskin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2016-03-10T18:54:33Z</dcterms:created>
  <dcterms:modified xsi:type="dcterms:W3CDTF">2016-03-17T18:43:56Z</dcterms:modified>
</cp:coreProperties>
</file>