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4.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9.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1.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32.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9.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40.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41.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42.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3.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4.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5.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theme/theme46.xml" ContentType="application/vnd.openxmlformats-officedocument.theme+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7.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8.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49.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50.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theme/theme51.xml" ContentType="application/vnd.openxmlformats-officedocument.theme+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2.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theme/theme53.xml" ContentType="application/vnd.openxmlformats-officedocument.theme+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54.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5.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theme/theme56.xml" ContentType="application/vnd.openxmlformats-officedocument.theme+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7.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theme/theme58.xml" ContentType="application/vnd.openxmlformats-officedocument.theme+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5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4" r:id="rId3"/>
    <p:sldMasterId id="2147483695" r:id="rId4"/>
    <p:sldMasterId id="2147483706" r:id="rId5"/>
    <p:sldMasterId id="2147483717" r:id="rId6"/>
    <p:sldMasterId id="2147483728" r:id="rId7"/>
    <p:sldMasterId id="2147483739" r:id="rId8"/>
    <p:sldMasterId id="2147483752" r:id="rId9"/>
    <p:sldMasterId id="2147483767" r:id="rId10"/>
    <p:sldMasterId id="2147483780" r:id="rId11"/>
    <p:sldMasterId id="2147483793" r:id="rId12"/>
    <p:sldMasterId id="2147483806" r:id="rId13"/>
    <p:sldMasterId id="2147483817" r:id="rId14"/>
    <p:sldMasterId id="2147483830" r:id="rId15"/>
    <p:sldMasterId id="2147483841" r:id="rId16"/>
    <p:sldMasterId id="2147483852" r:id="rId17"/>
    <p:sldMasterId id="2147483863" r:id="rId18"/>
    <p:sldMasterId id="2147483874" r:id="rId19"/>
    <p:sldMasterId id="2147483886" r:id="rId20"/>
    <p:sldMasterId id="2147483899" r:id="rId21"/>
    <p:sldMasterId id="2147483912" r:id="rId22"/>
    <p:sldMasterId id="2147483923" r:id="rId23"/>
    <p:sldMasterId id="2147483934" r:id="rId24"/>
    <p:sldMasterId id="2147483945" r:id="rId25"/>
    <p:sldMasterId id="2147483956" r:id="rId26"/>
    <p:sldMasterId id="2147483967" r:id="rId27"/>
    <p:sldMasterId id="2147483980" r:id="rId28"/>
    <p:sldMasterId id="2147483991" r:id="rId29"/>
    <p:sldMasterId id="2147484004" r:id="rId30"/>
    <p:sldMasterId id="2147484015" r:id="rId31"/>
    <p:sldMasterId id="2147484026" r:id="rId32"/>
    <p:sldMasterId id="2147484037" r:id="rId33"/>
    <p:sldMasterId id="2147484048" r:id="rId34"/>
    <p:sldMasterId id="2147484059" r:id="rId35"/>
    <p:sldMasterId id="2147484072" r:id="rId36"/>
    <p:sldMasterId id="2147484083" r:id="rId37"/>
    <p:sldMasterId id="2147484096" r:id="rId38"/>
    <p:sldMasterId id="2147484107" r:id="rId39"/>
    <p:sldMasterId id="2147484118" r:id="rId40"/>
    <p:sldMasterId id="2147484129" r:id="rId41"/>
    <p:sldMasterId id="2147484140" r:id="rId42"/>
    <p:sldMasterId id="2147484152" r:id="rId43"/>
    <p:sldMasterId id="2147484165" r:id="rId44"/>
    <p:sldMasterId id="2147484178" r:id="rId45"/>
    <p:sldMasterId id="2147484189" r:id="rId46"/>
    <p:sldMasterId id="2147484200" r:id="rId47"/>
    <p:sldMasterId id="2147484211" r:id="rId48"/>
    <p:sldMasterId id="2147484222" r:id="rId49"/>
    <p:sldMasterId id="2147484233" r:id="rId50"/>
    <p:sldMasterId id="2147484246" r:id="rId51"/>
    <p:sldMasterId id="2147484257" r:id="rId52"/>
    <p:sldMasterId id="2147484270" r:id="rId53"/>
    <p:sldMasterId id="2147484281" r:id="rId54"/>
    <p:sldMasterId id="2147484292" r:id="rId55"/>
    <p:sldMasterId id="2147484303" r:id="rId56"/>
    <p:sldMasterId id="2147484314" r:id="rId57"/>
    <p:sldMasterId id="2147484325" r:id="rId58"/>
    <p:sldMasterId id="2147484338" r:id="rId59"/>
  </p:sldMasterIdLst>
  <p:sldIdLst>
    <p:sldId id="256" r:id="rId60"/>
    <p:sldId id="257" r:id="rId61"/>
    <p:sldId id="272" r:id="rId62"/>
    <p:sldId id="258" r:id="rId63"/>
    <p:sldId id="259" r:id="rId64"/>
    <p:sldId id="260" r:id="rId65"/>
    <p:sldId id="261" r:id="rId66"/>
    <p:sldId id="270" r:id="rId67"/>
    <p:sldId id="273" r:id="rId68"/>
    <p:sldId id="271" r:id="rId69"/>
    <p:sldId id="262" r:id="rId70"/>
    <p:sldId id="265" r:id="rId71"/>
    <p:sldId id="266" r:id="rId72"/>
    <p:sldId id="274" r:id="rId73"/>
    <p:sldId id="263" r:id="rId74"/>
    <p:sldId id="264" r:id="rId75"/>
    <p:sldId id="267" r:id="rId76"/>
    <p:sldId id="268" r:id="rId77"/>
    <p:sldId id="26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4.xml"/><Relationship Id="rId68" Type="http://schemas.openxmlformats.org/officeDocument/2006/relationships/slide" Target="slides/slide9.xml"/><Relationship Id="rId76" Type="http://schemas.openxmlformats.org/officeDocument/2006/relationships/slide" Target="slides/slide17.xml"/><Relationship Id="rId7" Type="http://schemas.openxmlformats.org/officeDocument/2006/relationships/slideMaster" Target="slideMasters/slideMaster7.xml"/><Relationship Id="rId71"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7.xml"/><Relationship Id="rId74" Type="http://schemas.openxmlformats.org/officeDocument/2006/relationships/slide" Target="slides/slide15.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1.xml"/><Relationship Id="rId65" Type="http://schemas.openxmlformats.org/officeDocument/2006/relationships/slide" Target="slides/slide6.xml"/><Relationship Id="rId73" Type="http://schemas.openxmlformats.org/officeDocument/2006/relationships/slide" Target="slides/slide14.xml"/><Relationship Id="rId78" Type="http://schemas.openxmlformats.org/officeDocument/2006/relationships/slide" Target="slides/slide19.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5.xml"/><Relationship Id="rId69" Type="http://schemas.openxmlformats.org/officeDocument/2006/relationships/slide" Target="slides/slide10.xml"/><Relationship Id="rId77" Type="http://schemas.openxmlformats.org/officeDocument/2006/relationships/slide" Target="slides/slide1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3.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3.xml"/><Relationship Id="rId70" Type="http://schemas.openxmlformats.org/officeDocument/2006/relationships/slide" Target="slides/slide11.xml"/><Relationship Id="rId75"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AA5CA-85D4-4C29-88B3-3E7CBD055EF3}" type="doc">
      <dgm:prSet loTypeId="urn:microsoft.com/office/officeart/2005/8/layout/process3" loCatId="process" qsTypeId="urn:microsoft.com/office/officeart/2005/8/quickstyle/3d3" qsCatId="3D" csTypeId="urn:microsoft.com/office/officeart/2005/8/colors/colorful5" csCatId="colorful" phldr="1"/>
      <dgm:spPr/>
      <dgm:t>
        <a:bodyPr/>
        <a:lstStyle/>
        <a:p>
          <a:endParaRPr lang="en-IN"/>
        </a:p>
      </dgm:t>
    </dgm:pt>
    <dgm:pt modelId="{7FFC6B63-3F9A-4995-9047-4E4C83A2FED7}">
      <dgm:prSet phldrT="[Text]" custT="1"/>
      <dgm:spPr/>
      <dgm:t>
        <a:bodyPr/>
        <a:lstStyle/>
        <a:p>
          <a:r>
            <a:rPr lang="en-IN" sz="2400" dirty="0" smtClean="0"/>
            <a:t>Pre analytical</a:t>
          </a:r>
          <a:endParaRPr lang="en-IN" sz="2400" dirty="0"/>
        </a:p>
      </dgm:t>
    </dgm:pt>
    <dgm:pt modelId="{8946A230-C614-4FCB-8747-C0E82F5CEFFA}" type="parTrans" cxnId="{E47423AF-1B29-4F8F-B92F-33D10DD13E7E}">
      <dgm:prSet/>
      <dgm:spPr/>
      <dgm:t>
        <a:bodyPr/>
        <a:lstStyle/>
        <a:p>
          <a:endParaRPr lang="en-IN"/>
        </a:p>
      </dgm:t>
    </dgm:pt>
    <dgm:pt modelId="{7FD5EE01-4793-4F51-B618-E4477CE58A5A}" type="sibTrans" cxnId="{E47423AF-1B29-4F8F-B92F-33D10DD13E7E}">
      <dgm:prSet/>
      <dgm:spPr/>
      <dgm:t>
        <a:bodyPr/>
        <a:lstStyle/>
        <a:p>
          <a:endParaRPr lang="en-IN"/>
        </a:p>
      </dgm:t>
    </dgm:pt>
    <dgm:pt modelId="{839888D9-202F-4A41-8144-47A55D836885}">
      <dgm:prSet custT="1"/>
      <dgm:spPr/>
      <dgm:t>
        <a:bodyPr/>
        <a:lstStyle/>
        <a:p>
          <a:r>
            <a:rPr lang="en-IN" sz="1800" dirty="0" smtClean="0"/>
            <a:t>Step 1: Accommodation and safety</a:t>
          </a:r>
          <a:endParaRPr lang="en-IN" sz="1800" dirty="0"/>
        </a:p>
      </dgm:t>
    </dgm:pt>
    <dgm:pt modelId="{66166300-80A6-47A6-8605-3E7394F10DB8}" type="parTrans" cxnId="{6A413FD4-E3DC-447A-850E-627DF97A5F4C}">
      <dgm:prSet/>
      <dgm:spPr/>
      <dgm:t>
        <a:bodyPr/>
        <a:lstStyle/>
        <a:p>
          <a:endParaRPr lang="en-IN"/>
        </a:p>
      </dgm:t>
    </dgm:pt>
    <dgm:pt modelId="{66B9F661-5E2B-450E-B6E0-9B35D5DFBD5C}" type="sibTrans" cxnId="{6A413FD4-E3DC-447A-850E-627DF97A5F4C}">
      <dgm:prSet/>
      <dgm:spPr/>
      <dgm:t>
        <a:bodyPr/>
        <a:lstStyle/>
        <a:p>
          <a:endParaRPr lang="en-IN"/>
        </a:p>
      </dgm:t>
    </dgm:pt>
    <dgm:pt modelId="{34894837-AD73-47A6-93BC-7038F129DE40}">
      <dgm:prSet custT="1"/>
      <dgm:spPr/>
      <dgm:t>
        <a:bodyPr/>
        <a:lstStyle/>
        <a:p>
          <a:r>
            <a:rPr lang="en-IN" sz="1800" dirty="0" smtClean="0"/>
            <a:t>Step 2: Equipment, reagents and consumables</a:t>
          </a:r>
          <a:endParaRPr lang="en-IN" sz="1800" dirty="0"/>
        </a:p>
      </dgm:t>
    </dgm:pt>
    <dgm:pt modelId="{4382F90D-839D-4BD1-9059-C7E6983508D8}" type="parTrans" cxnId="{02A63618-7B3E-4CF4-A6EF-0EA9B9FED160}">
      <dgm:prSet/>
      <dgm:spPr/>
      <dgm:t>
        <a:bodyPr/>
        <a:lstStyle/>
        <a:p>
          <a:endParaRPr lang="en-IN"/>
        </a:p>
      </dgm:t>
    </dgm:pt>
    <dgm:pt modelId="{E1CCEF90-FA8E-4BA2-9FA6-953F4D63E4D6}" type="sibTrans" cxnId="{02A63618-7B3E-4CF4-A6EF-0EA9B9FED160}">
      <dgm:prSet/>
      <dgm:spPr/>
      <dgm:t>
        <a:bodyPr/>
        <a:lstStyle/>
        <a:p>
          <a:endParaRPr lang="en-IN"/>
        </a:p>
      </dgm:t>
    </dgm:pt>
    <dgm:pt modelId="{96595B0F-030A-4518-A769-A4BFE1C0A559}">
      <dgm:prSet custT="1"/>
      <dgm:spPr/>
      <dgm:t>
        <a:bodyPr/>
        <a:lstStyle/>
        <a:p>
          <a:r>
            <a:rPr lang="en-IN" sz="1800" dirty="0" smtClean="0"/>
            <a:t>Sub process  1: Indenting of supplies.</a:t>
          </a:r>
          <a:endParaRPr lang="en-IN" sz="1800" dirty="0"/>
        </a:p>
      </dgm:t>
    </dgm:pt>
    <dgm:pt modelId="{86B5A8D1-72D9-463B-B5BE-135693C88744}" type="parTrans" cxnId="{F7D5EF6B-78E9-4519-B15C-D2CEB13030F1}">
      <dgm:prSet/>
      <dgm:spPr/>
      <dgm:t>
        <a:bodyPr/>
        <a:lstStyle/>
        <a:p>
          <a:endParaRPr lang="en-IN"/>
        </a:p>
      </dgm:t>
    </dgm:pt>
    <dgm:pt modelId="{4968CA79-ACB5-4275-BD99-B90A827FD227}" type="sibTrans" cxnId="{F7D5EF6B-78E9-4519-B15C-D2CEB13030F1}">
      <dgm:prSet/>
      <dgm:spPr/>
      <dgm:t>
        <a:bodyPr/>
        <a:lstStyle/>
        <a:p>
          <a:endParaRPr lang="en-IN"/>
        </a:p>
      </dgm:t>
    </dgm:pt>
    <dgm:pt modelId="{7C7B2D85-969B-4E7E-ABA6-C39477BB10CB}">
      <dgm:prSet custT="1"/>
      <dgm:spPr/>
      <dgm:t>
        <a:bodyPr/>
        <a:lstStyle/>
        <a:p>
          <a:r>
            <a:rPr lang="en-IN" sz="1800" dirty="0" smtClean="0"/>
            <a:t>Sub process 2: Ordering of supplies.</a:t>
          </a:r>
          <a:endParaRPr lang="en-IN" sz="1800" dirty="0"/>
        </a:p>
      </dgm:t>
    </dgm:pt>
    <dgm:pt modelId="{FBA06B28-D62E-4EAD-8920-D0914B859BE7}" type="parTrans" cxnId="{E9E78CB8-222F-40B7-A8D5-9691ADA5C6F9}">
      <dgm:prSet/>
      <dgm:spPr/>
      <dgm:t>
        <a:bodyPr/>
        <a:lstStyle/>
        <a:p>
          <a:endParaRPr lang="en-IN"/>
        </a:p>
      </dgm:t>
    </dgm:pt>
    <dgm:pt modelId="{DFE9EF12-AABE-4183-ACF5-3124304F196B}" type="sibTrans" cxnId="{E9E78CB8-222F-40B7-A8D5-9691ADA5C6F9}">
      <dgm:prSet/>
      <dgm:spPr/>
      <dgm:t>
        <a:bodyPr/>
        <a:lstStyle/>
        <a:p>
          <a:endParaRPr lang="en-IN"/>
        </a:p>
      </dgm:t>
    </dgm:pt>
    <dgm:pt modelId="{646816CC-39E1-4517-9AEE-01909C8BC1E1}">
      <dgm:prSet custT="1"/>
      <dgm:spPr/>
      <dgm:t>
        <a:bodyPr/>
        <a:lstStyle/>
        <a:p>
          <a:r>
            <a:rPr lang="en-IN" sz="1800" dirty="0" smtClean="0"/>
            <a:t>Sub process 3: Receiving supplies.</a:t>
          </a:r>
          <a:endParaRPr lang="en-IN" sz="1800" dirty="0"/>
        </a:p>
      </dgm:t>
    </dgm:pt>
    <dgm:pt modelId="{0E362273-57B6-4474-A6F7-45B0FCC5EBD7}" type="parTrans" cxnId="{33CEED4D-100E-472D-A088-9D7463CF85B0}">
      <dgm:prSet/>
      <dgm:spPr/>
      <dgm:t>
        <a:bodyPr/>
        <a:lstStyle/>
        <a:p>
          <a:endParaRPr lang="en-IN"/>
        </a:p>
      </dgm:t>
    </dgm:pt>
    <dgm:pt modelId="{4A857E05-394B-4797-8B77-F1B81C44CF31}" type="sibTrans" cxnId="{33CEED4D-100E-472D-A088-9D7463CF85B0}">
      <dgm:prSet/>
      <dgm:spPr/>
      <dgm:t>
        <a:bodyPr/>
        <a:lstStyle/>
        <a:p>
          <a:endParaRPr lang="en-IN"/>
        </a:p>
      </dgm:t>
    </dgm:pt>
    <dgm:pt modelId="{5F6E739B-0644-40B5-AC38-BA7C00F4ABBA}">
      <dgm:prSet custT="1"/>
      <dgm:spPr/>
      <dgm:t>
        <a:bodyPr/>
        <a:lstStyle/>
        <a:p>
          <a:r>
            <a:rPr lang="en-IN" sz="1800" dirty="0" smtClean="0"/>
            <a:t>Sub process 4: Storage of supplies</a:t>
          </a:r>
          <a:endParaRPr lang="en-IN" sz="1800" dirty="0"/>
        </a:p>
      </dgm:t>
    </dgm:pt>
    <dgm:pt modelId="{D4E05132-1948-4EB4-B7AE-00A6AB844D18}" type="parTrans" cxnId="{CF60ED67-71AE-4AAA-8446-3D09EFA90EE0}">
      <dgm:prSet/>
      <dgm:spPr/>
      <dgm:t>
        <a:bodyPr/>
        <a:lstStyle/>
        <a:p>
          <a:endParaRPr lang="en-IN"/>
        </a:p>
      </dgm:t>
    </dgm:pt>
    <dgm:pt modelId="{AEF6A4E3-F256-4701-B34A-2A80EE9D0103}" type="sibTrans" cxnId="{CF60ED67-71AE-4AAA-8446-3D09EFA90EE0}">
      <dgm:prSet/>
      <dgm:spPr/>
      <dgm:t>
        <a:bodyPr/>
        <a:lstStyle/>
        <a:p>
          <a:endParaRPr lang="en-IN"/>
        </a:p>
      </dgm:t>
    </dgm:pt>
    <dgm:pt modelId="{E02973C5-CB16-45DC-960A-E8A3FFE6EDC4}">
      <dgm:prSet custT="1"/>
      <dgm:spPr/>
      <dgm:t>
        <a:bodyPr/>
        <a:lstStyle/>
        <a:p>
          <a:r>
            <a:rPr lang="en-IN" sz="1800" dirty="0" smtClean="0"/>
            <a:t>Step 3: Sample collection</a:t>
          </a:r>
          <a:endParaRPr lang="en-IN" sz="1800" dirty="0"/>
        </a:p>
      </dgm:t>
    </dgm:pt>
    <dgm:pt modelId="{7F0CDB56-D163-4DDB-A5BE-AE6CC509DA53}" type="parTrans" cxnId="{CDBAD114-2C11-42C3-AE24-8F3738EC2A85}">
      <dgm:prSet/>
      <dgm:spPr/>
      <dgm:t>
        <a:bodyPr/>
        <a:lstStyle/>
        <a:p>
          <a:endParaRPr lang="en-IN"/>
        </a:p>
      </dgm:t>
    </dgm:pt>
    <dgm:pt modelId="{A392ECD8-4516-4F35-BB71-758488E9D16C}" type="sibTrans" cxnId="{CDBAD114-2C11-42C3-AE24-8F3738EC2A85}">
      <dgm:prSet/>
      <dgm:spPr/>
      <dgm:t>
        <a:bodyPr/>
        <a:lstStyle/>
        <a:p>
          <a:endParaRPr lang="en-IN"/>
        </a:p>
      </dgm:t>
    </dgm:pt>
    <dgm:pt modelId="{48A5AF22-007F-4A22-B3EC-648C002F934B}">
      <dgm:prSet custT="1"/>
      <dgm:spPr/>
      <dgm:t>
        <a:bodyPr/>
        <a:lstStyle/>
        <a:p>
          <a:r>
            <a:rPr lang="en-IN" sz="1800" dirty="0" smtClean="0"/>
            <a:t>Step 4: Sample transport</a:t>
          </a:r>
          <a:endParaRPr lang="en-IN" sz="1800" dirty="0"/>
        </a:p>
      </dgm:t>
    </dgm:pt>
    <dgm:pt modelId="{4FC1DFEA-AF76-4CC7-A2CB-E80FBD48B997}" type="parTrans" cxnId="{B13B210A-7CA4-4177-86F2-03271C8A9A8B}">
      <dgm:prSet/>
      <dgm:spPr/>
      <dgm:t>
        <a:bodyPr/>
        <a:lstStyle/>
        <a:p>
          <a:endParaRPr lang="en-IN"/>
        </a:p>
      </dgm:t>
    </dgm:pt>
    <dgm:pt modelId="{70B5F49A-029C-4B2E-840C-A692B4101E13}" type="sibTrans" cxnId="{B13B210A-7CA4-4177-86F2-03271C8A9A8B}">
      <dgm:prSet/>
      <dgm:spPr/>
      <dgm:t>
        <a:bodyPr/>
        <a:lstStyle/>
        <a:p>
          <a:endParaRPr lang="en-IN"/>
        </a:p>
      </dgm:t>
    </dgm:pt>
    <dgm:pt modelId="{846A3D71-0F5D-47EE-B6D7-BE61599508A7}">
      <dgm:prSet custT="1"/>
      <dgm:spPr/>
      <dgm:t>
        <a:bodyPr/>
        <a:lstStyle/>
        <a:p>
          <a:r>
            <a:rPr lang="en-IN" sz="2400" dirty="0" smtClean="0"/>
            <a:t>Analytical</a:t>
          </a:r>
          <a:endParaRPr lang="en-IN" sz="2400" dirty="0"/>
        </a:p>
      </dgm:t>
    </dgm:pt>
    <dgm:pt modelId="{D7152AE8-883F-435E-A683-3B377215516A}" type="parTrans" cxnId="{102478EB-DE1A-4E89-830F-038945EFAA76}">
      <dgm:prSet/>
      <dgm:spPr/>
      <dgm:t>
        <a:bodyPr/>
        <a:lstStyle/>
        <a:p>
          <a:endParaRPr lang="en-IN"/>
        </a:p>
      </dgm:t>
    </dgm:pt>
    <dgm:pt modelId="{0EEA33A6-CD8E-4C53-B98B-DED291A77584}" type="sibTrans" cxnId="{102478EB-DE1A-4E89-830F-038945EFAA76}">
      <dgm:prSet/>
      <dgm:spPr/>
      <dgm:t>
        <a:bodyPr/>
        <a:lstStyle/>
        <a:p>
          <a:endParaRPr lang="en-IN"/>
        </a:p>
      </dgm:t>
    </dgm:pt>
    <dgm:pt modelId="{C11579DB-3D80-4E3C-A61A-572DE8483DC1}">
      <dgm:prSet custT="1"/>
      <dgm:spPr/>
      <dgm:t>
        <a:bodyPr/>
        <a:lstStyle/>
        <a:p>
          <a:r>
            <a:rPr lang="en-IN" sz="1800" dirty="0" smtClean="0"/>
            <a:t>Step 1: Quality assurance</a:t>
          </a:r>
          <a:endParaRPr lang="en-IN" sz="1800" dirty="0"/>
        </a:p>
      </dgm:t>
    </dgm:pt>
    <dgm:pt modelId="{FA1AEE94-F641-4CFA-9B08-46B5C89D53C3}" type="parTrans" cxnId="{E600B7B0-0501-44AB-A1BB-FCB074B8D5C4}">
      <dgm:prSet/>
      <dgm:spPr/>
      <dgm:t>
        <a:bodyPr/>
        <a:lstStyle/>
        <a:p>
          <a:endParaRPr lang="en-IN"/>
        </a:p>
      </dgm:t>
    </dgm:pt>
    <dgm:pt modelId="{C65C8323-4D3E-4AF0-96D9-790805DD27A7}" type="sibTrans" cxnId="{E600B7B0-0501-44AB-A1BB-FCB074B8D5C4}">
      <dgm:prSet/>
      <dgm:spPr/>
      <dgm:t>
        <a:bodyPr/>
        <a:lstStyle/>
        <a:p>
          <a:endParaRPr lang="en-IN"/>
        </a:p>
      </dgm:t>
    </dgm:pt>
    <dgm:pt modelId="{FB0BE829-5401-4BA0-962A-6D1E87ECAB05}">
      <dgm:prSet custT="1"/>
      <dgm:spPr/>
      <dgm:t>
        <a:bodyPr/>
        <a:lstStyle/>
        <a:p>
          <a:r>
            <a:rPr lang="en-IN" sz="1800" dirty="0" smtClean="0"/>
            <a:t>Step 2: Analysis</a:t>
          </a:r>
          <a:endParaRPr lang="en-IN" sz="1800" dirty="0"/>
        </a:p>
      </dgm:t>
    </dgm:pt>
    <dgm:pt modelId="{C4B906A2-7DCE-4243-A066-E7D27851148A}" type="parTrans" cxnId="{AB640A40-769E-4756-B6DF-724F063A9802}">
      <dgm:prSet/>
      <dgm:spPr/>
      <dgm:t>
        <a:bodyPr/>
        <a:lstStyle/>
        <a:p>
          <a:endParaRPr lang="en-IN"/>
        </a:p>
      </dgm:t>
    </dgm:pt>
    <dgm:pt modelId="{AFA50CE5-20CD-4107-B344-F0C3625A3127}" type="sibTrans" cxnId="{AB640A40-769E-4756-B6DF-724F063A9802}">
      <dgm:prSet/>
      <dgm:spPr/>
      <dgm:t>
        <a:bodyPr/>
        <a:lstStyle/>
        <a:p>
          <a:endParaRPr lang="en-IN"/>
        </a:p>
      </dgm:t>
    </dgm:pt>
    <dgm:pt modelId="{A18AAB83-C9BE-4044-9682-297431E659D2}">
      <dgm:prSet custT="1"/>
      <dgm:spPr/>
      <dgm:t>
        <a:bodyPr/>
        <a:lstStyle/>
        <a:p>
          <a:r>
            <a:rPr lang="en-IN" sz="2400" dirty="0" smtClean="0"/>
            <a:t>Post analytical</a:t>
          </a:r>
          <a:endParaRPr lang="en-IN" sz="2400" dirty="0"/>
        </a:p>
      </dgm:t>
    </dgm:pt>
    <dgm:pt modelId="{932AC487-BC30-4E7E-8B71-4E2FD2C7A158}" type="parTrans" cxnId="{1769FA7E-9D68-44A9-A2C6-9CC2E2F71184}">
      <dgm:prSet/>
      <dgm:spPr/>
      <dgm:t>
        <a:bodyPr/>
        <a:lstStyle/>
        <a:p>
          <a:endParaRPr lang="en-IN"/>
        </a:p>
      </dgm:t>
    </dgm:pt>
    <dgm:pt modelId="{7D023753-2637-4016-8664-CC47C0EEA25E}" type="sibTrans" cxnId="{1769FA7E-9D68-44A9-A2C6-9CC2E2F71184}">
      <dgm:prSet/>
      <dgm:spPr/>
      <dgm:t>
        <a:bodyPr/>
        <a:lstStyle/>
        <a:p>
          <a:endParaRPr lang="en-IN"/>
        </a:p>
      </dgm:t>
    </dgm:pt>
    <dgm:pt modelId="{81B15AED-E866-4ED6-BBFE-861E7BB6E934}">
      <dgm:prSet custT="1"/>
      <dgm:spPr/>
      <dgm:t>
        <a:bodyPr/>
        <a:lstStyle/>
        <a:p>
          <a:r>
            <a:rPr lang="en-IN" sz="1800" dirty="0" smtClean="0"/>
            <a:t>Step 1: Result transfer</a:t>
          </a:r>
          <a:endParaRPr lang="en-IN" sz="1800" dirty="0"/>
        </a:p>
      </dgm:t>
    </dgm:pt>
    <dgm:pt modelId="{A5938546-FD30-462A-9C7E-FEE4ED160822}" type="parTrans" cxnId="{31FAFA0D-5BDF-425C-BBD9-94E2029B421D}">
      <dgm:prSet/>
      <dgm:spPr/>
      <dgm:t>
        <a:bodyPr/>
        <a:lstStyle/>
        <a:p>
          <a:endParaRPr lang="en-IN"/>
        </a:p>
      </dgm:t>
    </dgm:pt>
    <dgm:pt modelId="{8A5305C9-A02C-4EE6-9D53-7BA24510C8EE}" type="sibTrans" cxnId="{31FAFA0D-5BDF-425C-BBD9-94E2029B421D}">
      <dgm:prSet/>
      <dgm:spPr/>
      <dgm:t>
        <a:bodyPr/>
        <a:lstStyle/>
        <a:p>
          <a:endParaRPr lang="en-IN"/>
        </a:p>
      </dgm:t>
    </dgm:pt>
    <dgm:pt modelId="{BA3B82F9-88A5-45F6-B732-E4A032761A3C}">
      <dgm:prSet custT="1"/>
      <dgm:spPr/>
      <dgm:t>
        <a:bodyPr/>
        <a:lstStyle/>
        <a:p>
          <a:r>
            <a:rPr lang="en-IN" sz="1800" dirty="0" smtClean="0"/>
            <a:t>Step 2: Report generation</a:t>
          </a:r>
          <a:endParaRPr lang="en-IN" sz="1800" dirty="0"/>
        </a:p>
      </dgm:t>
    </dgm:pt>
    <dgm:pt modelId="{C41777ED-2BFF-4644-944E-1E623C1B6B03}" type="parTrans" cxnId="{0FF46959-BA21-46BE-970F-807612AFCD90}">
      <dgm:prSet/>
      <dgm:spPr/>
      <dgm:t>
        <a:bodyPr/>
        <a:lstStyle/>
        <a:p>
          <a:endParaRPr lang="en-IN"/>
        </a:p>
      </dgm:t>
    </dgm:pt>
    <dgm:pt modelId="{2D8AB876-8DE6-414F-BCEA-E6DE9250CCA8}" type="sibTrans" cxnId="{0FF46959-BA21-46BE-970F-807612AFCD90}">
      <dgm:prSet/>
      <dgm:spPr/>
      <dgm:t>
        <a:bodyPr/>
        <a:lstStyle/>
        <a:p>
          <a:endParaRPr lang="en-IN"/>
        </a:p>
      </dgm:t>
    </dgm:pt>
    <dgm:pt modelId="{F3265308-B140-4AEF-908A-BD28934D50FB}">
      <dgm:prSet custT="1"/>
      <dgm:spPr/>
      <dgm:t>
        <a:bodyPr/>
        <a:lstStyle/>
        <a:p>
          <a:r>
            <a:rPr lang="en-US" sz="1800" dirty="0" smtClean="0"/>
            <a:t>Sub process 1,2,3 … </a:t>
          </a:r>
          <a:endParaRPr lang="en-IN" sz="1800" dirty="0"/>
        </a:p>
      </dgm:t>
    </dgm:pt>
    <dgm:pt modelId="{610F3CBE-4B1D-4C50-B308-F2D666613CD3}" type="parTrans" cxnId="{AD45F588-5731-46DC-8FF3-0EC3262FB157}">
      <dgm:prSet/>
      <dgm:spPr/>
      <dgm:t>
        <a:bodyPr/>
        <a:lstStyle/>
        <a:p>
          <a:endParaRPr lang="en-IN"/>
        </a:p>
      </dgm:t>
    </dgm:pt>
    <dgm:pt modelId="{8EF6B4AF-A437-4BD6-8C32-CF3733914FE9}" type="sibTrans" cxnId="{AD45F588-5731-46DC-8FF3-0EC3262FB157}">
      <dgm:prSet/>
      <dgm:spPr/>
      <dgm:t>
        <a:bodyPr/>
        <a:lstStyle/>
        <a:p>
          <a:endParaRPr lang="en-IN"/>
        </a:p>
      </dgm:t>
    </dgm:pt>
    <dgm:pt modelId="{B19F24AB-FE15-4A16-BBDB-3ED9063B2A98}">
      <dgm:prSet custT="1"/>
      <dgm:spPr/>
      <dgm:t>
        <a:bodyPr/>
        <a:lstStyle/>
        <a:p>
          <a:r>
            <a:rPr lang="en-US" sz="1800" dirty="0" smtClean="0"/>
            <a:t>Sub process 1,2,3….</a:t>
          </a:r>
          <a:endParaRPr lang="en-IN" sz="1800" dirty="0"/>
        </a:p>
      </dgm:t>
    </dgm:pt>
    <dgm:pt modelId="{DD0DBE5A-C561-4E08-BC42-4DD3DB520E75}" type="parTrans" cxnId="{5F539D75-7139-495B-B6C4-66CE9C517319}">
      <dgm:prSet/>
      <dgm:spPr/>
      <dgm:t>
        <a:bodyPr/>
        <a:lstStyle/>
        <a:p>
          <a:endParaRPr lang="en-IN"/>
        </a:p>
      </dgm:t>
    </dgm:pt>
    <dgm:pt modelId="{8EB24511-BE30-43B0-A962-623D7142522B}" type="sibTrans" cxnId="{5F539D75-7139-495B-B6C4-66CE9C517319}">
      <dgm:prSet/>
      <dgm:spPr/>
      <dgm:t>
        <a:bodyPr/>
        <a:lstStyle/>
        <a:p>
          <a:endParaRPr lang="en-IN"/>
        </a:p>
      </dgm:t>
    </dgm:pt>
    <dgm:pt modelId="{6FAF37A5-A9E2-41F5-A839-F35D66B9AB5D}">
      <dgm:prSet custT="1"/>
      <dgm:spPr/>
      <dgm:t>
        <a:bodyPr/>
        <a:lstStyle/>
        <a:p>
          <a:r>
            <a:rPr lang="en-US" sz="1800" dirty="0" smtClean="0"/>
            <a:t>Sub process 1,2,3,…</a:t>
          </a:r>
          <a:endParaRPr lang="en-IN" sz="1800" dirty="0"/>
        </a:p>
      </dgm:t>
    </dgm:pt>
    <dgm:pt modelId="{21DD2745-A577-483E-A17F-962816B71908}" type="parTrans" cxnId="{4CAEC44C-3032-4377-BD6A-044DFD471FEC}">
      <dgm:prSet/>
      <dgm:spPr/>
      <dgm:t>
        <a:bodyPr/>
        <a:lstStyle/>
        <a:p>
          <a:endParaRPr lang="en-IN"/>
        </a:p>
      </dgm:t>
    </dgm:pt>
    <dgm:pt modelId="{B7B68EE4-52B1-474B-9DC7-A490C04FC204}" type="sibTrans" cxnId="{4CAEC44C-3032-4377-BD6A-044DFD471FEC}">
      <dgm:prSet/>
      <dgm:spPr/>
      <dgm:t>
        <a:bodyPr/>
        <a:lstStyle/>
        <a:p>
          <a:endParaRPr lang="en-IN"/>
        </a:p>
      </dgm:t>
    </dgm:pt>
    <dgm:pt modelId="{056E14C0-4077-4D59-90EF-EE39450E55F7}">
      <dgm:prSet custT="1"/>
      <dgm:spPr/>
      <dgm:t>
        <a:bodyPr/>
        <a:lstStyle/>
        <a:p>
          <a:r>
            <a:rPr lang="en-IN" sz="1800" dirty="0" smtClean="0"/>
            <a:t>Sub process 1: result checking</a:t>
          </a:r>
          <a:endParaRPr lang="en-IN" sz="1800" dirty="0"/>
        </a:p>
      </dgm:t>
    </dgm:pt>
    <dgm:pt modelId="{9395F5C9-81C3-49A5-B7F6-DD418AFB54C3}" type="parTrans" cxnId="{6464F2FC-F2B4-4040-A31E-34CD8311D513}">
      <dgm:prSet/>
      <dgm:spPr/>
      <dgm:t>
        <a:bodyPr/>
        <a:lstStyle/>
        <a:p>
          <a:endParaRPr lang="en-IN"/>
        </a:p>
      </dgm:t>
    </dgm:pt>
    <dgm:pt modelId="{D2E5C2F3-390B-4961-BE4B-135FDC6DBE3E}" type="sibTrans" cxnId="{6464F2FC-F2B4-4040-A31E-34CD8311D513}">
      <dgm:prSet/>
      <dgm:spPr/>
      <dgm:t>
        <a:bodyPr/>
        <a:lstStyle/>
        <a:p>
          <a:endParaRPr lang="en-IN"/>
        </a:p>
      </dgm:t>
    </dgm:pt>
    <dgm:pt modelId="{0B8E700D-1218-44B9-BE9B-7026B25518D4}">
      <dgm:prSet custT="1"/>
      <dgm:spPr/>
      <dgm:t>
        <a:bodyPr/>
        <a:lstStyle/>
        <a:p>
          <a:r>
            <a:rPr lang="en-IN" sz="1800" dirty="0" smtClean="0"/>
            <a:t>Step 3: Report release</a:t>
          </a:r>
          <a:endParaRPr lang="en-IN" sz="1800" dirty="0"/>
        </a:p>
      </dgm:t>
    </dgm:pt>
    <dgm:pt modelId="{F40BF63F-92BE-434E-9F49-0FC32C11A110}" type="parTrans" cxnId="{E339BEB7-121D-4A68-AA23-52EE4A6055F7}">
      <dgm:prSet/>
      <dgm:spPr/>
      <dgm:t>
        <a:bodyPr/>
        <a:lstStyle/>
        <a:p>
          <a:endParaRPr lang="en-IN"/>
        </a:p>
      </dgm:t>
    </dgm:pt>
    <dgm:pt modelId="{E4CC4620-8AED-4D53-803F-3B5498556C8E}" type="sibTrans" cxnId="{E339BEB7-121D-4A68-AA23-52EE4A6055F7}">
      <dgm:prSet/>
      <dgm:spPr/>
      <dgm:t>
        <a:bodyPr/>
        <a:lstStyle/>
        <a:p>
          <a:endParaRPr lang="en-IN"/>
        </a:p>
      </dgm:t>
    </dgm:pt>
    <dgm:pt modelId="{AD3A890A-C9FE-407C-B345-78FC614EABDF}">
      <dgm:prSet custT="1"/>
      <dgm:spPr/>
      <dgm:t>
        <a:bodyPr/>
        <a:lstStyle/>
        <a:p>
          <a:r>
            <a:rPr lang="en-IN" sz="1800" dirty="0" smtClean="0"/>
            <a:t>Sub process 1: critical result information</a:t>
          </a:r>
          <a:endParaRPr lang="en-IN" sz="1800" dirty="0"/>
        </a:p>
      </dgm:t>
    </dgm:pt>
    <dgm:pt modelId="{5E946E78-D14C-4BF2-89FA-DCA43214C606}" type="parTrans" cxnId="{268D4689-1E14-410F-9A4D-5BB74CFD8AF7}">
      <dgm:prSet/>
      <dgm:spPr/>
      <dgm:t>
        <a:bodyPr/>
        <a:lstStyle/>
        <a:p>
          <a:endParaRPr lang="en-IN"/>
        </a:p>
      </dgm:t>
    </dgm:pt>
    <dgm:pt modelId="{A8D53C53-54DE-4D75-B5BB-CE5DC659DE9E}" type="sibTrans" cxnId="{268D4689-1E14-410F-9A4D-5BB74CFD8AF7}">
      <dgm:prSet/>
      <dgm:spPr/>
      <dgm:t>
        <a:bodyPr/>
        <a:lstStyle/>
        <a:p>
          <a:endParaRPr lang="en-IN"/>
        </a:p>
      </dgm:t>
    </dgm:pt>
    <dgm:pt modelId="{0DBD48D5-34FD-4E7C-AA97-F1462431DAD7}">
      <dgm:prSet custT="1"/>
      <dgm:spPr/>
      <dgm:t>
        <a:bodyPr/>
        <a:lstStyle/>
        <a:p>
          <a:r>
            <a:rPr lang="en-IN" sz="1800" dirty="0" smtClean="0"/>
            <a:t>Sub process 2….</a:t>
          </a:r>
          <a:endParaRPr lang="en-IN" sz="1800" dirty="0"/>
        </a:p>
      </dgm:t>
    </dgm:pt>
    <dgm:pt modelId="{C2A2F9F6-16A9-41C5-8364-16097AF99B93}" type="parTrans" cxnId="{6905D6D8-72E3-4354-8B50-AA23AB3B62C7}">
      <dgm:prSet/>
      <dgm:spPr/>
      <dgm:t>
        <a:bodyPr/>
        <a:lstStyle/>
        <a:p>
          <a:endParaRPr lang="en-IN"/>
        </a:p>
      </dgm:t>
    </dgm:pt>
    <dgm:pt modelId="{3B8A0CE1-A357-4991-88B9-1CCEC53D38C7}" type="sibTrans" cxnId="{6905D6D8-72E3-4354-8B50-AA23AB3B62C7}">
      <dgm:prSet/>
      <dgm:spPr/>
      <dgm:t>
        <a:bodyPr/>
        <a:lstStyle/>
        <a:p>
          <a:endParaRPr lang="en-IN"/>
        </a:p>
      </dgm:t>
    </dgm:pt>
    <dgm:pt modelId="{82D19C50-93AC-4316-9A7F-A08E99A8E168}">
      <dgm:prSet custT="1"/>
      <dgm:spPr/>
      <dgm:t>
        <a:bodyPr/>
        <a:lstStyle/>
        <a:p>
          <a:r>
            <a:rPr lang="en-IN" sz="1800" dirty="0" smtClean="0"/>
            <a:t>Sub process 2: result calculation</a:t>
          </a:r>
        </a:p>
      </dgm:t>
    </dgm:pt>
    <dgm:pt modelId="{74EBB191-E75C-4429-9306-9559AA182DBA}" type="parTrans" cxnId="{C81824F5-2A74-4412-8335-FA1928632788}">
      <dgm:prSet/>
      <dgm:spPr/>
      <dgm:t>
        <a:bodyPr/>
        <a:lstStyle/>
        <a:p>
          <a:endParaRPr lang="en-IN"/>
        </a:p>
      </dgm:t>
    </dgm:pt>
    <dgm:pt modelId="{D2FCC702-EA3F-4096-9358-8AC0522E3E58}" type="sibTrans" cxnId="{C81824F5-2A74-4412-8335-FA1928632788}">
      <dgm:prSet/>
      <dgm:spPr/>
      <dgm:t>
        <a:bodyPr/>
        <a:lstStyle/>
        <a:p>
          <a:endParaRPr lang="en-IN"/>
        </a:p>
      </dgm:t>
    </dgm:pt>
    <dgm:pt modelId="{A43179D5-C2CE-42FF-98DF-F544B46EDF34}">
      <dgm:prSet custT="1"/>
      <dgm:spPr/>
      <dgm:t>
        <a:bodyPr/>
        <a:lstStyle/>
        <a:p>
          <a:r>
            <a:rPr lang="en-IN" sz="1800" dirty="0" smtClean="0"/>
            <a:t>Sub process 3: result transcription</a:t>
          </a:r>
        </a:p>
      </dgm:t>
    </dgm:pt>
    <dgm:pt modelId="{24C96FA8-B149-42DC-820D-A86DB2869A01}" type="parTrans" cxnId="{2A927C58-B4C6-4168-A87D-D30D64A29B74}">
      <dgm:prSet/>
      <dgm:spPr/>
      <dgm:t>
        <a:bodyPr/>
        <a:lstStyle/>
        <a:p>
          <a:endParaRPr lang="en-IN"/>
        </a:p>
      </dgm:t>
    </dgm:pt>
    <dgm:pt modelId="{917FEBF6-8DC8-44E4-9DFE-67E07FA5D300}" type="sibTrans" cxnId="{2A927C58-B4C6-4168-A87D-D30D64A29B74}">
      <dgm:prSet/>
      <dgm:spPr/>
      <dgm:t>
        <a:bodyPr/>
        <a:lstStyle/>
        <a:p>
          <a:endParaRPr lang="en-IN"/>
        </a:p>
      </dgm:t>
    </dgm:pt>
    <dgm:pt modelId="{5886E268-1104-40A4-B1FA-0AB9FA398B4F}" type="pres">
      <dgm:prSet presAssocID="{E38AA5CA-85D4-4C29-88B3-3E7CBD055EF3}" presName="linearFlow" presStyleCnt="0">
        <dgm:presLayoutVars>
          <dgm:dir/>
          <dgm:animLvl val="lvl"/>
          <dgm:resizeHandles val="exact"/>
        </dgm:presLayoutVars>
      </dgm:prSet>
      <dgm:spPr/>
      <dgm:t>
        <a:bodyPr/>
        <a:lstStyle/>
        <a:p>
          <a:endParaRPr lang="en-US"/>
        </a:p>
      </dgm:t>
    </dgm:pt>
    <dgm:pt modelId="{83731BA0-EA19-416B-AD1E-C7339CAF15D2}" type="pres">
      <dgm:prSet presAssocID="{7FFC6B63-3F9A-4995-9047-4E4C83A2FED7}" presName="composite" presStyleCnt="0"/>
      <dgm:spPr/>
    </dgm:pt>
    <dgm:pt modelId="{2566AB1D-CC18-4719-8D30-46203AF947D9}" type="pres">
      <dgm:prSet presAssocID="{7FFC6B63-3F9A-4995-9047-4E4C83A2FED7}" presName="parTx" presStyleLbl="node1" presStyleIdx="0" presStyleCnt="3">
        <dgm:presLayoutVars>
          <dgm:chMax val="0"/>
          <dgm:chPref val="0"/>
          <dgm:bulletEnabled val="1"/>
        </dgm:presLayoutVars>
      </dgm:prSet>
      <dgm:spPr/>
      <dgm:t>
        <a:bodyPr/>
        <a:lstStyle/>
        <a:p>
          <a:endParaRPr lang="en-US"/>
        </a:p>
      </dgm:t>
    </dgm:pt>
    <dgm:pt modelId="{BF082AC0-E006-46C3-98E1-EC616C3296C1}" type="pres">
      <dgm:prSet presAssocID="{7FFC6B63-3F9A-4995-9047-4E4C83A2FED7}" presName="parSh" presStyleLbl="node1" presStyleIdx="0" presStyleCnt="3"/>
      <dgm:spPr/>
      <dgm:t>
        <a:bodyPr/>
        <a:lstStyle/>
        <a:p>
          <a:endParaRPr lang="en-US"/>
        </a:p>
      </dgm:t>
    </dgm:pt>
    <dgm:pt modelId="{011E317E-AA3D-4384-BB49-7E658D6D3E98}" type="pres">
      <dgm:prSet presAssocID="{7FFC6B63-3F9A-4995-9047-4E4C83A2FED7}" presName="desTx" presStyleLbl="fgAcc1" presStyleIdx="0" presStyleCnt="3" custScaleX="191977">
        <dgm:presLayoutVars>
          <dgm:bulletEnabled val="1"/>
        </dgm:presLayoutVars>
      </dgm:prSet>
      <dgm:spPr/>
      <dgm:t>
        <a:bodyPr/>
        <a:lstStyle/>
        <a:p>
          <a:endParaRPr lang="en-US"/>
        </a:p>
      </dgm:t>
    </dgm:pt>
    <dgm:pt modelId="{C10C626C-F02D-4998-99CB-ECDDD342D332}" type="pres">
      <dgm:prSet presAssocID="{7FD5EE01-4793-4F51-B618-E4477CE58A5A}" presName="sibTrans" presStyleLbl="sibTrans2D1" presStyleIdx="0" presStyleCnt="2"/>
      <dgm:spPr/>
      <dgm:t>
        <a:bodyPr/>
        <a:lstStyle/>
        <a:p>
          <a:endParaRPr lang="en-US"/>
        </a:p>
      </dgm:t>
    </dgm:pt>
    <dgm:pt modelId="{204F8ED3-4647-4DC9-92F5-49EEF3D87861}" type="pres">
      <dgm:prSet presAssocID="{7FD5EE01-4793-4F51-B618-E4477CE58A5A}" presName="connTx" presStyleLbl="sibTrans2D1" presStyleIdx="0" presStyleCnt="2"/>
      <dgm:spPr/>
      <dgm:t>
        <a:bodyPr/>
        <a:lstStyle/>
        <a:p>
          <a:endParaRPr lang="en-US"/>
        </a:p>
      </dgm:t>
    </dgm:pt>
    <dgm:pt modelId="{AFE7916C-99DD-493B-89F5-8FFDCBD5F5D0}" type="pres">
      <dgm:prSet presAssocID="{846A3D71-0F5D-47EE-B6D7-BE61599508A7}" presName="composite" presStyleCnt="0"/>
      <dgm:spPr/>
    </dgm:pt>
    <dgm:pt modelId="{5F6C0A5D-F060-4E20-825E-FFCBA95F759C}" type="pres">
      <dgm:prSet presAssocID="{846A3D71-0F5D-47EE-B6D7-BE61599508A7}" presName="parTx" presStyleLbl="node1" presStyleIdx="0" presStyleCnt="3">
        <dgm:presLayoutVars>
          <dgm:chMax val="0"/>
          <dgm:chPref val="0"/>
          <dgm:bulletEnabled val="1"/>
        </dgm:presLayoutVars>
      </dgm:prSet>
      <dgm:spPr/>
      <dgm:t>
        <a:bodyPr/>
        <a:lstStyle/>
        <a:p>
          <a:endParaRPr lang="en-US"/>
        </a:p>
      </dgm:t>
    </dgm:pt>
    <dgm:pt modelId="{A329312F-250D-4B64-BD66-F04989859051}" type="pres">
      <dgm:prSet presAssocID="{846A3D71-0F5D-47EE-B6D7-BE61599508A7}" presName="parSh" presStyleLbl="node1" presStyleIdx="1" presStyleCnt="3"/>
      <dgm:spPr/>
      <dgm:t>
        <a:bodyPr/>
        <a:lstStyle/>
        <a:p>
          <a:endParaRPr lang="en-US"/>
        </a:p>
      </dgm:t>
    </dgm:pt>
    <dgm:pt modelId="{93583AA5-A778-46A9-9A20-AFB5B57CE03E}" type="pres">
      <dgm:prSet presAssocID="{846A3D71-0F5D-47EE-B6D7-BE61599508A7}" presName="desTx" presStyleLbl="fgAcc1" presStyleIdx="1" presStyleCnt="3" custScaleX="130272">
        <dgm:presLayoutVars>
          <dgm:bulletEnabled val="1"/>
        </dgm:presLayoutVars>
      </dgm:prSet>
      <dgm:spPr/>
      <dgm:t>
        <a:bodyPr/>
        <a:lstStyle/>
        <a:p>
          <a:endParaRPr lang="en-IN"/>
        </a:p>
      </dgm:t>
    </dgm:pt>
    <dgm:pt modelId="{9599B2C4-4819-4FC2-BAB7-F2EAE2177881}" type="pres">
      <dgm:prSet presAssocID="{0EEA33A6-CD8E-4C53-B98B-DED291A77584}" presName="sibTrans" presStyleLbl="sibTrans2D1" presStyleIdx="1" presStyleCnt="2"/>
      <dgm:spPr/>
      <dgm:t>
        <a:bodyPr/>
        <a:lstStyle/>
        <a:p>
          <a:endParaRPr lang="en-US"/>
        </a:p>
      </dgm:t>
    </dgm:pt>
    <dgm:pt modelId="{A16BDFC8-D939-464F-B933-E7C10CE2FB11}" type="pres">
      <dgm:prSet presAssocID="{0EEA33A6-CD8E-4C53-B98B-DED291A77584}" presName="connTx" presStyleLbl="sibTrans2D1" presStyleIdx="1" presStyleCnt="2"/>
      <dgm:spPr/>
      <dgm:t>
        <a:bodyPr/>
        <a:lstStyle/>
        <a:p>
          <a:endParaRPr lang="en-US"/>
        </a:p>
      </dgm:t>
    </dgm:pt>
    <dgm:pt modelId="{78DAAB87-320A-401B-B063-5D9911AC2D4E}" type="pres">
      <dgm:prSet presAssocID="{A18AAB83-C9BE-4044-9682-297431E659D2}" presName="composite" presStyleCnt="0"/>
      <dgm:spPr/>
    </dgm:pt>
    <dgm:pt modelId="{8E6B1500-C090-4289-B4F4-81E3DAA6A857}" type="pres">
      <dgm:prSet presAssocID="{A18AAB83-C9BE-4044-9682-297431E659D2}" presName="parTx" presStyleLbl="node1" presStyleIdx="1" presStyleCnt="3">
        <dgm:presLayoutVars>
          <dgm:chMax val="0"/>
          <dgm:chPref val="0"/>
          <dgm:bulletEnabled val="1"/>
        </dgm:presLayoutVars>
      </dgm:prSet>
      <dgm:spPr/>
      <dgm:t>
        <a:bodyPr/>
        <a:lstStyle/>
        <a:p>
          <a:endParaRPr lang="en-US"/>
        </a:p>
      </dgm:t>
    </dgm:pt>
    <dgm:pt modelId="{AC8CED2F-5F29-4E52-BA60-524B902099CA}" type="pres">
      <dgm:prSet presAssocID="{A18AAB83-C9BE-4044-9682-297431E659D2}" presName="parSh" presStyleLbl="node1" presStyleIdx="2" presStyleCnt="3"/>
      <dgm:spPr/>
      <dgm:t>
        <a:bodyPr/>
        <a:lstStyle/>
        <a:p>
          <a:endParaRPr lang="en-US"/>
        </a:p>
      </dgm:t>
    </dgm:pt>
    <dgm:pt modelId="{C2F4C223-E387-43D7-896B-584916BCA0D9}" type="pres">
      <dgm:prSet presAssocID="{A18AAB83-C9BE-4044-9682-297431E659D2}" presName="desTx" presStyleLbl="fgAcc1" presStyleIdx="2" presStyleCnt="3" custScaleX="161927" custLinFactNeighborX="585" custLinFactNeighborY="1326">
        <dgm:presLayoutVars>
          <dgm:bulletEnabled val="1"/>
        </dgm:presLayoutVars>
      </dgm:prSet>
      <dgm:spPr/>
      <dgm:t>
        <a:bodyPr/>
        <a:lstStyle/>
        <a:p>
          <a:endParaRPr lang="en-IN"/>
        </a:p>
      </dgm:t>
    </dgm:pt>
  </dgm:ptLst>
  <dgm:cxnLst>
    <dgm:cxn modelId="{810A609A-B2D0-4F12-95AA-6FAFC4BA4FED}" type="presOf" srcId="{C11579DB-3D80-4E3C-A61A-572DE8483DC1}" destId="{93583AA5-A778-46A9-9A20-AFB5B57CE03E}" srcOrd="0" destOrd="0" presId="urn:microsoft.com/office/officeart/2005/8/layout/process3"/>
    <dgm:cxn modelId="{E600B7B0-0501-44AB-A1BB-FCB074B8D5C4}" srcId="{846A3D71-0F5D-47EE-B6D7-BE61599508A7}" destId="{C11579DB-3D80-4E3C-A61A-572DE8483DC1}" srcOrd="0" destOrd="0" parTransId="{FA1AEE94-F641-4CFA-9B08-46B5C89D53C3}" sibTransId="{C65C8323-4D3E-4AF0-96D9-790805DD27A7}"/>
    <dgm:cxn modelId="{ADED2F1F-EAB7-489F-82D6-CFA1A93D2D7C}" type="presOf" srcId="{82D19C50-93AC-4316-9A7F-A08E99A8E168}" destId="{C2F4C223-E387-43D7-896B-584916BCA0D9}" srcOrd="0" destOrd="4" presId="urn:microsoft.com/office/officeart/2005/8/layout/process3"/>
    <dgm:cxn modelId="{6464F2FC-F2B4-4040-A31E-34CD8311D513}" srcId="{BA3B82F9-88A5-45F6-B732-E4A032761A3C}" destId="{056E14C0-4077-4D59-90EF-EE39450E55F7}" srcOrd="0" destOrd="0" parTransId="{9395F5C9-81C3-49A5-B7F6-DD418AFB54C3}" sibTransId="{D2E5C2F3-390B-4961-BE4B-135FDC6DBE3E}"/>
    <dgm:cxn modelId="{0561FB25-4418-4A2E-9B69-CE1FEBD34C3F}" type="presOf" srcId="{AD3A890A-C9FE-407C-B345-78FC614EABDF}" destId="{C2F4C223-E387-43D7-896B-584916BCA0D9}" srcOrd="0" destOrd="7" presId="urn:microsoft.com/office/officeart/2005/8/layout/process3"/>
    <dgm:cxn modelId="{AD45F588-5731-46DC-8FF3-0EC3262FB157}" srcId="{C11579DB-3D80-4E3C-A61A-572DE8483DC1}" destId="{F3265308-B140-4AEF-908A-BD28934D50FB}" srcOrd="0" destOrd="0" parTransId="{610F3CBE-4B1D-4C50-B308-F2D666613CD3}" sibTransId="{8EF6B4AF-A437-4BD6-8C32-CF3733914FE9}"/>
    <dgm:cxn modelId="{5F539D75-7139-495B-B6C4-66CE9C517319}" srcId="{FB0BE829-5401-4BA0-962A-6D1E87ECAB05}" destId="{B19F24AB-FE15-4A16-BBDB-3ED9063B2A98}" srcOrd="0" destOrd="0" parTransId="{DD0DBE5A-C561-4E08-BC42-4DD3DB520E75}" sibTransId="{8EB24511-BE30-43B0-A962-623D7142522B}"/>
    <dgm:cxn modelId="{818DB320-357F-460D-AF76-4FAEE7EB8B42}" type="presOf" srcId="{846A3D71-0F5D-47EE-B6D7-BE61599508A7}" destId="{A329312F-250D-4B64-BD66-F04989859051}" srcOrd="1" destOrd="0" presId="urn:microsoft.com/office/officeart/2005/8/layout/process3"/>
    <dgm:cxn modelId="{0F0FF7BF-C06A-41F4-AB4E-FACB336BEBC0}" type="presOf" srcId="{F3265308-B140-4AEF-908A-BD28934D50FB}" destId="{93583AA5-A778-46A9-9A20-AFB5B57CE03E}" srcOrd="0" destOrd="1" presId="urn:microsoft.com/office/officeart/2005/8/layout/process3"/>
    <dgm:cxn modelId="{90CEF7CF-5D81-47C8-B9BF-BC8224BD7670}" type="presOf" srcId="{7FFC6B63-3F9A-4995-9047-4E4C83A2FED7}" destId="{2566AB1D-CC18-4719-8D30-46203AF947D9}" srcOrd="0" destOrd="0" presId="urn:microsoft.com/office/officeart/2005/8/layout/process3"/>
    <dgm:cxn modelId="{77541A1B-CACB-46A8-8ECE-6B398B7EA4C4}" type="presOf" srcId="{7FFC6B63-3F9A-4995-9047-4E4C83A2FED7}" destId="{BF082AC0-E006-46C3-98E1-EC616C3296C1}" srcOrd="1" destOrd="0" presId="urn:microsoft.com/office/officeart/2005/8/layout/process3"/>
    <dgm:cxn modelId="{0B932AC2-FF64-4663-B440-2A8593CB640A}" type="presOf" srcId="{96595B0F-030A-4518-A769-A4BFE1C0A559}" destId="{011E317E-AA3D-4384-BB49-7E658D6D3E98}" srcOrd="0" destOrd="2" presId="urn:microsoft.com/office/officeart/2005/8/layout/process3"/>
    <dgm:cxn modelId="{EC9A5FDF-35E6-4A65-A736-99BC0B8868E4}" type="presOf" srcId="{7FD5EE01-4793-4F51-B618-E4477CE58A5A}" destId="{204F8ED3-4647-4DC9-92F5-49EEF3D87861}" srcOrd="1" destOrd="0" presId="urn:microsoft.com/office/officeart/2005/8/layout/process3"/>
    <dgm:cxn modelId="{5D668F92-6EB3-4B23-BAD6-A3DD31B204B3}" type="presOf" srcId="{E02973C5-CB16-45DC-960A-E8A3FFE6EDC4}" destId="{011E317E-AA3D-4384-BB49-7E658D6D3E98}" srcOrd="0" destOrd="6" presId="urn:microsoft.com/office/officeart/2005/8/layout/process3"/>
    <dgm:cxn modelId="{C81824F5-2A74-4412-8335-FA1928632788}" srcId="{BA3B82F9-88A5-45F6-B732-E4A032761A3C}" destId="{82D19C50-93AC-4316-9A7F-A08E99A8E168}" srcOrd="1" destOrd="0" parTransId="{74EBB191-E75C-4429-9306-9559AA182DBA}" sibTransId="{D2FCC702-EA3F-4096-9358-8AC0522E3E58}"/>
    <dgm:cxn modelId="{54081DA2-8884-4713-A7CF-09C0501664DF}" type="presOf" srcId="{A18AAB83-C9BE-4044-9682-297431E659D2}" destId="{AC8CED2F-5F29-4E52-BA60-524B902099CA}" srcOrd="1" destOrd="0" presId="urn:microsoft.com/office/officeart/2005/8/layout/process3"/>
    <dgm:cxn modelId="{0D772181-5F00-4E7F-B1F6-BA259E9CFB73}" type="presOf" srcId="{48A5AF22-007F-4A22-B3EC-648C002F934B}" destId="{011E317E-AA3D-4384-BB49-7E658D6D3E98}" srcOrd="0" destOrd="7" presId="urn:microsoft.com/office/officeart/2005/8/layout/process3"/>
    <dgm:cxn modelId="{E339BEB7-121D-4A68-AA23-52EE4A6055F7}" srcId="{A18AAB83-C9BE-4044-9682-297431E659D2}" destId="{0B8E700D-1218-44B9-BE9B-7026B25518D4}" srcOrd="2" destOrd="0" parTransId="{F40BF63F-92BE-434E-9F49-0FC32C11A110}" sibTransId="{E4CC4620-8AED-4D53-803F-3B5498556C8E}"/>
    <dgm:cxn modelId="{7644DDDB-A739-4BDB-8F84-CBB3F613841F}" type="presOf" srcId="{6FAF37A5-A9E2-41F5-A839-F35D66B9AB5D}" destId="{C2F4C223-E387-43D7-896B-584916BCA0D9}" srcOrd="0" destOrd="1" presId="urn:microsoft.com/office/officeart/2005/8/layout/process3"/>
    <dgm:cxn modelId="{102478EB-DE1A-4E89-830F-038945EFAA76}" srcId="{E38AA5CA-85D4-4C29-88B3-3E7CBD055EF3}" destId="{846A3D71-0F5D-47EE-B6D7-BE61599508A7}" srcOrd="1" destOrd="0" parTransId="{D7152AE8-883F-435E-A683-3B377215516A}" sibTransId="{0EEA33A6-CD8E-4C53-B98B-DED291A77584}"/>
    <dgm:cxn modelId="{AB640A40-769E-4756-B6DF-724F063A9802}" srcId="{846A3D71-0F5D-47EE-B6D7-BE61599508A7}" destId="{FB0BE829-5401-4BA0-962A-6D1E87ECAB05}" srcOrd="1" destOrd="0" parTransId="{C4B906A2-7DCE-4243-A066-E7D27851148A}" sibTransId="{AFA50CE5-20CD-4107-B344-F0C3625A3127}"/>
    <dgm:cxn modelId="{4CAEC44C-3032-4377-BD6A-044DFD471FEC}" srcId="{81B15AED-E866-4ED6-BBFE-861E7BB6E934}" destId="{6FAF37A5-A9E2-41F5-A839-F35D66B9AB5D}" srcOrd="0" destOrd="0" parTransId="{21DD2745-A577-483E-A17F-962816B71908}" sibTransId="{B7B68EE4-52B1-474B-9DC7-A490C04FC204}"/>
    <dgm:cxn modelId="{79FF5D88-AF1B-44EC-8CF9-942EB634F226}" type="presOf" srcId="{056E14C0-4077-4D59-90EF-EE39450E55F7}" destId="{C2F4C223-E387-43D7-896B-584916BCA0D9}" srcOrd="0" destOrd="3" presId="urn:microsoft.com/office/officeart/2005/8/layout/process3"/>
    <dgm:cxn modelId="{165E7B9F-5F0E-4107-ADF1-F915AEFBCC20}" type="presOf" srcId="{34894837-AD73-47A6-93BC-7038F129DE40}" destId="{011E317E-AA3D-4384-BB49-7E658D6D3E98}" srcOrd="0" destOrd="1" presId="urn:microsoft.com/office/officeart/2005/8/layout/process3"/>
    <dgm:cxn modelId="{B13B210A-7CA4-4177-86F2-03271C8A9A8B}" srcId="{7FFC6B63-3F9A-4995-9047-4E4C83A2FED7}" destId="{48A5AF22-007F-4A22-B3EC-648C002F934B}" srcOrd="3" destOrd="0" parTransId="{4FC1DFEA-AF76-4CC7-A2CB-E80FBD48B997}" sibTransId="{70B5F49A-029C-4B2E-840C-A692B4101E13}"/>
    <dgm:cxn modelId="{E47423AF-1B29-4F8F-B92F-33D10DD13E7E}" srcId="{E38AA5CA-85D4-4C29-88B3-3E7CBD055EF3}" destId="{7FFC6B63-3F9A-4995-9047-4E4C83A2FED7}" srcOrd="0" destOrd="0" parTransId="{8946A230-C614-4FCB-8747-C0E82F5CEFFA}" sibTransId="{7FD5EE01-4793-4F51-B618-E4477CE58A5A}"/>
    <dgm:cxn modelId="{3EE8135B-11AC-49E7-ACA5-132E95866962}" type="presOf" srcId="{7C7B2D85-969B-4E7E-ABA6-C39477BB10CB}" destId="{011E317E-AA3D-4384-BB49-7E658D6D3E98}" srcOrd="0" destOrd="3" presId="urn:microsoft.com/office/officeart/2005/8/layout/process3"/>
    <dgm:cxn modelId="{93DEB57F-DFED-4861-9A5C-6DC202BEB752}" type="presOf" srcId="{BA3B82F9-88A5-45F6-B732-E4A032761A3C}" destId="{C2F4C223-E387-43D7-896B-584916BCA0D9}" srcOrd="0" destOrd="2" presId="urn:microsoft.com/office/officeart/2005/8/layout/process3"/>
    <dgm:cxn modelId="{FBC2CA58-4A13-41C2-A83A-201A81E9AD64}" type="presOf" srcId="{646816CC-39E1-4517-9AEE-01909C8BC1E1}" destId="{011E317E-AA3D-4384-BB49-7E658D6D3E98}" srcOrd="0" destOrd="4" presId="urn:microsoft.com/office/officeart/2005/8/layout/process3"/>
    <dgm:cxn modelId="{72A8805B-4D04-46B5-A440-CB037626CE48}" type="presOf" srcId="{FB0BE829-5401-4BA0-962A-6D1E87ECAB05}" destId="{93583AA5-A778-46A9-9A20-AFB5B57CE03E}" srcOrd="0" destOrd="2" presId="urn:microsoft.com/office/officeart/2005/8/layout/process3"/>
    <dgm:cxn modelId="{445B40F7-9400-4500-B1DF-6C73719AB9E1}" type="presOf" srcId="{E38AA5CA-85D4-4C29-88B3-3E7CBD055EF3}" destId="{5886E268-1104-40A4-B1FA-0AB9FA398B4F}" srcOrd="0" destOrd="0" presId="urn:microsoft.com/office/officeart/2005/8/layout/process3"/>
    <dgm:cxn modelId="{4601CC1E-30A6-42AE-B495-8DFBF0F9CA4C}" type="presOf" srcId="{A43179D5-C2CE-42FF-98DF-F544B46EDF34}" destId="{C2F4C223-E387-43D7-896B-584916BCA0D9}" srcOrd="0" destOrd="5" presId="urn:microsoft.com/office/officeart/2005/8/layout/process3"/>
    <dgm:cxn modelId="{6905D6D8-72E3-4354-8B50-AA23AB3B62C7}" srcId="{0B8E700D-1218-44B9-BE9B-7026B25518D4}" destId="{0DBD48D5-34FD-4E7C-AA97-F1462431DAD7}" srcOrd="1" destOrd="0" parTransId="{C2A2F9F6-16A9-41C5-8364-16097AF99B93}" sibTransId="{3B8A0CE1-A357-4991-88B9-1CCEC53D38C7}"/>
    <dgm:cxn modelId="{F1F59CF0-A9E2-49AB-8A6C-06411306FC01}" type="presOf" srcId="{846A3D71-0F5D-47EE-B6D7-BE61599508A7}" destId="{5F6C0A5D-F060-4E20-825E-FFCBA95F759C}" srcOrd="0" destOrd="0" presId="urn:microsoft.com/office/officeart/2005/8/layout/process3"/>
    <dgm:cxn modelId="{2A927C58-B4C6-4168-A87D-D30D64A29B74}" srcId="{BA3B82F9-88A5-45F6-B732-E4A032761A3C}" destId="{A43179D5-C2CE-42FF-98DF-F544B46EDF34}" srcOrd="2" destOrd="0" parTransId="{24C96FA8-B149-42DC-820D-A86DB2869A01}" sibTransId="{917FEBF6-8DC8-44E4-9DFE-67E07FA5D300}"/>
    <dgm:cxn modelId="{0F85E0D6-66B8-4759-8168-ADE86B31FBB7}" type="presOf" srcId="{0EEA33A6-CD8E-4C53-B98B-DED291A77584}" destId="{9599B2C4-4819-4FC2-BAB7-F2EAE2177881}" srcOrd="0" destOrd="0" presId="urn:microsoft.com/office/officeart/2005/8/layout/process3"/>
    <dgm:cxn modelId="{E9E78CB8-222F-40B7-A8D5-9691ADA5C6F9}" srcId="{34894837-AD73-47A6-93BC-7038F129DE40}" destId="{7C7B2D85-969B-4E7E-ABA6-C39477BB10CB}" srcOrd="1" destOrd="0" parTransId="{FBA06B28-D62E-4EAD-8920-D0914B859BE7}" sibTransId="{DFE9EF12-AABE-4183-ACF5-3124304F196B}"/>
    <dgm:cxn modelId="{CF60ED67-71AE-4AAA-8446-3D09EFA90EE0}" srcId="{34894837-AD73-47A6-93BC-7038F129DE40}" destId="{5F6E739B-0644-40B5-AC38-BA7C00F4ABBA}" srcOrd="3" destOrd="0" parTransId="{D4E05132-1948-4EB4-B7AE-00A6AB844D18}" sibTransId="{AEF6A4E3-F256-4701-B34A-2A80EE9D0103}"/>
    <dgm:cxn modelId="{0FF46959-BA21-46BE-970F-807612AFCD90}" srcId="{A18AAB83-C9BE-4044-9682-297431E659D2}" destId="{BA3B82F9-88A5-45F6-B732-E4A032761A3C}" srcOrd="1" destOrd="0" parTransId="{C41777ED-2BFF-4644-944E-1E623C1B6B03}" sibTransId="{2D8AB876-8DE6-414F-BCEA-E6DE9250CCA8}"/>
    <dgm:cxn modelId="{1769FA7E-9D68-44A9-A2C6-9CC2E2F71184}" srcId="{E38AA5CA-85D4-4C29-88B3-3E7CBD055EF3}" destId="{A18AAB83-C9BE-4044-9682-297431E659D2}" srcOrd="2" destOrd="0" parTransId="{932AC487-BC30-4E7E-8B71-4E2FD2C7A158}" sibTransId="{7D023753-2637-4016-8664-CC47C0EEA25E}"/>
    <dgm:cxn modelId="{FEB07208-677E-447D-91E5-4AA48A1AF246}" type="presOf" srcId="{5F6E739B-0644-40B5-AC38-BA7C00F4ABBA}" destId="{011E317E-AA3D-4384-BB49-7E658D6D3E98}" srcOrd="0" destOrd="5" presId="urn:microsoft.com/office/officeart/2005/8/layout/process3"/>
    <dgm:cxn modelId="{22281C97-5950-418C-89E9-B2F919E1D77E}" type="presOf" srcId="{A18AAB83-C9BE-4044-9682-297431E659D2}" destId="{8E6B1500-C090-4289-B4F4-81E3DAA6A857}" srcOrd="0" destOrd="0" presId="urn:microsoft.com/office/officeart/2005/8/layout/process3"/>
    <dgm:cxn modelId="{33CEED4D-100E-472D-A088-9D7463CF85B0}" srcId="{34894837-AD73-47A6-93BC-7038F129DE40}" destId="{646816CC-39E1-4517-9AEE-01909C8BC1E1}" srcOrd="2" destOrd="0" parTransId="{0E362273-57B6-4474-A6F7-45B0FCC5EBD7}" sibTransId="{4A857E05-394B-4797-8B77-F1B81C44CF31}"/>
    <dgm:cxn modelId="{5D32FD00-97C0-4738-BFC1-39A030DCE806}" type="presOf" srcId="{B19F24AB-FE15-4A16-BBDB-3ED9063B2A98}" destId="{93583AA5-A778-46A9-9A20-AFB5B57CE03E}" srcOrd="0" destOrd="3" presId="urn:microsoft.com/office/officeart/2005/8/layout/process3"/>
    <dgm:cxn modelId="{D51F9121-64C9-43AF-B142-2661C8A6E06E}" type="presOf" srcId="{0DBD48D5-34FD-4E7C-AA97-F1462431DAD7}" destId="{C2F4C223-E387-43D7-896B-584916BCA0D9}" srcOrd="0" destOrd="8" presId="urn:microsoft.com/office/officeart/2005/8/layout/process3"/>
    <dgm:cxn modelId="{6A413FD4-E3DC-447A-850E-627DF97A5F4C}" srcId="{7FFC6B63-3F9A-4995-9047-4E4C83A2FED7}" destId="{839888D9-202F-4A41-8144-47A55D836885}" srcOrd="0" destOrd="0" parTransId="{66166300-80A6-47A6-8605-3E7394F10DB8}" sibTransId="{66B9F661-5E2B-450E-B6E0-9B35D5DFBD5C}"/>
    <dgm:cxn modelId="{F7D5EF6B-78E9-4519-B15C-D2CEB13030F1}" srcId="{34894837-AD73-47A6-93BC-7038F129DE40}" destId="{96595B0F-030A-4518-A769-A4BFE1C0A559}" srcOrd="0" destOrd="0" parTransId="{86B5A8D1-72D9-463B-B5BE-135693C88744}" sibTransId="{4968CA79-ACB5-4275-BD99-B90A827FD227}"/>
    <dgm:cxn modelId="{1C10BED9-2933-48DC-97D6-3E77FDA17971}" type="presOf" srcId="{81B15AED-E866-4ED6-BBFE-861E7BB6E934}" destId="{C2F4C223-E387-43D7-896B-584916BCA0D9}" srcOrd="0" destOrd="0" presId="urn:microsoft.com/office/officeart/2005/8/layout/process3"/>
    <dgm:cxn modelId="{31FAFA0D-5BDF-425C-BBD9-94E2029B421D}" srcId="{A18AAB83-C9BE-4044-9682-297431E659D2}" destId="{81B15AED-E866-4ED6-BBFE-861E7BB6E934}" srcOrd="0" destOrd="0" parTransId="{A5938546-FD30-462A-9C7E-FEE4ED160822}" sibTransId="{8A5305C9-A02C-4EE6-9D53-7BA24510C8EE}"/>
    <dgm:cxn modelId="{268D4689-1E14-410F-9A4D-5BB74CFD8AF7}" srcId="{0B8E700D-1218-44B9-BE9B-7026B25518D4}" destId="{AD3A890A-C9FE-407C-B345-78FC614EABDF}" srcOrd="0" destOrd="0" parTransId="{5E946E78-D14C-4BF2-89FA-DCA43214C606}" sibTransId="{A8D53C53-54DE-4D75-B5BB-CE5DC659DE9E}"/>
    <dgm:cxn modelId="{D6E07A11-14E5-40E0-9BF1-9B13398D74F8}" type="presOf" srcId="{0B8E700D-1218-44B9-BE9B-7026B25518D4}" destId="{C2F4C223-E387-43D7-896B-584916BCA0D9}" srcOrd="0" destOrd="6" presId="urn:microsoft.com/office/officeart/2005/8/layout/process3"/>
    <dgm:cxn modelId="{CDBAD114-2C11-42C3-AE24-8F3738EC2A85}" srcId="{7FFC6B63-3F9A-4995-9047-4E4C83A2FED7}" destId="{E02973C5-CB16-45DC-960A-E8A3FFE6EDC4}" srcOrd="2" destOrd="0" parTransId="{7F0CDB56-D163-4DDB-A5BE-AE6CC509DA53}" sibTransId="{A392ECD8-4516-4F35-BB71-758488E9D16C}"/>
    <dgm:cxn modelId="{02A63618-7B3E-4CF4-A6EF-0EA9B9FED160}" srcId="{7FFC6B63-3F9A-4995-9047-4E4C83A2FED7}" destId="{34894837-AD73-47A6-93BC-7038F129DE40}" srcOrd="1" destOrd="0" parTransId="{4382F90D-839D-4BD1-9059-C7E6983508D8}" sibTransId="{E1CCEF90-FA8E-4BA2-9FA6-953F4D63E4D6}"/>
    <dgm:cxn modelId="{97B75968-0F97-4889-8CF2-3764F70D5295}" type="presOf" srcId="{7FD5EE01-4793-4F51-B618-E4477CE58A5A}" destId="{C10C626C-F02D-4998-99CB-ECDDD342D332}" srcOrd="0" destOrd="0" presId="urn:microsoft.com/office/officeart/2005/8/layout/process3"/>
    <dgm:cxn modelId="{192E4A8A-48F8-44DE-B5ED-949A717AF3BD}" type="presOf" srcId="{0EEA33A6-CD8E-4C53-B98B-DED291A77584}" destId="{A16BDFC8-D939-464F-B933-E7C10CE2FB11}" srcOrd="1" destOrd="0" presId="urn:microsoft.com/office/officeart/2005/8/layout/process3"/>
    <dgm:cxn modelId="{8139B0E5-F153-4DD9-ACE5-72E8816284FC}" type="presOf" srcId="{839888D9-202F-4A41-8144-47A55D836885}" destId="{011E317E-AA3D-4384-BB49-7E658D6D3E98}" srcOrd="0" destOrd="0" presId="urn:microsoft.com/office/officeart/2005/8/layout/process3"/>
    <dgm:cxn modelId="{4B2B9801-8418-4F42-BDA2-5A6B14150D5D}" type="presParOf" srcId="{5886E268-1104-40A4-B1FA-0AB9FA398B4F}" destId="{83731BA0-EA19-416B-AD1E-C7339CAF15D2}" srcOrd="0" destOrd="0" presId="urn:microsoft.com/office/officeart/2005/8/layout/process3"/>
    <dgm:cxn modelId="{C4129BD0-641E-4660-BA6F-077C37A89D43}" type="presParOf" srcId="{83731BA0-EA19-416B-AD1E-C7339CAF15D2}" destId="{2566AB1D-CC18-4719-8D30-46203AF947D9}" srcOrd="0" destOrd="0" presId="urn:microsoft.com/office/officeart/2005/8/layout/process3"/>
    <dgm:cxn modelId="{BE39537C-45AD-4E57-A74A-C9FF0CF516DE}" type="presParOf" srcId="{83731BA0-EA19-416B-AD1E-C7339CAF15D2}" destId="{BF082AC0-E006-46C3-98E1-EC616C3296C1}" srcOrd="1" destOrd="0" presId="urn:microsoft.com/office/officeart/2005/8/layout/process3"/>
    <dgm:cxn modelId="{F2E368B1-9992-4836-9BFC-4090FB930780}" type="presParOf" srcId="{83731BA0-EA19-416B-AD1E-C7339CAF15D2}" destId="{011E317E-AA3D-4384-BB49-7E658D6D3E98}" srcOrd="2" destOrd="0" presId="urn:microsoft.com/office/officeart/2005/8/layout/process3"/>
    <dgm:cxn modelId="{6C4B3573-6A77-488D-BE2E-857DF54DEAFC}" type="presParOf" srcId="{5886E268-1104-40A4-B1FA-0AB9FA398B4F}" destId="{C10C626C-F02D-4998-99CB-ECDDD342D332}" srcOrd="1" destOrd="0" presId="urn:microsoft.com/office/officeart/2005/8/layout/process3"/>
    <dgm:cxn modelId="{45C1F2D0-73B6-4AB4-93B1-25BFEC7C574D}" type="presParOf" srcId="{C10C626C-F02D-4998-99CB-ECDDD342D332}" destId="{204F8ED3-4647-4DC9-92F5-49EEF3D87861}" srcOrd="0" destOrd="0" presId="urn:microsoft.com/office/officeart/2005/8/layout/process3"/>
    <dgm:cxn modelId="{971A1ADC-9C62-4111-994F-8BD0B2E893BC}" type="presParOf" srcId="{5886E268-1104-40A4-B1FA-0AB9FA398B4F}" destId="{AFE7916C-99DD-493B-89F5-8FFDCBD5F5D0}" srcOrd="2" destOrd="0" presId="urn:microsoft.com/office/officeart/2005/8/layout/process3"/>
    <dgm:cxn modelId="{8BFC51B4-6890-44F5-A877-97F491D3B7B4}" type="presParOf" srcId="{AFE7916C-99DD-493B-89F5-8FFDCBD5F5D0}" destId="{5F6C0A5D-F060-4E20-825E-FFCBA95F759C}" srcOrd="0" destOrd="0" presId="urn:microsoft.com/office/officeart/2005/8/layout/process3"/>
    <dgm:cxn modelId="{F599340C-A2B4-463A-8EED-C797DA6319B4}" type="presParOf" srcId="{AFE7916C-99DD-493B-89F5-8FFDCBD5F5D0}" destId="{A329312F-250D-4B64-BD66-F04989859051}" srcOrd="1" destOrd="0" presId="urn:microsoft.com/office/officeart/2005/8/layout/process3"/>
    <dgm:cxn modelId="{1D5DE100-F0FF-43BB-9BB2-724AAF63BFF5}" type="presParOf" srcId="{AFE7916C-99DD-493B-89F5-8FFDCBD5F5D0}" destId="{93583AA5-A778-46A9-9A20-AFB5B57CE03E}" srcOrd="2" destOrd="0" presId="urn:microsoft.com/office/officeart/2005/8/layout/process3"/>
    <dgm:cxn modelId="{439D42A9-9B93-46DC-AAC3-32FCA1A0EE95}" type="presParOf" srcId="{5886E268-1104-40A4-B1FA-0AB9FA398B4F}" destId="{9599B2C4-4819-4FC2-BAB7-F2EAE2177881}" srcOrd="3" destOrd="0" presId="urn:microsoft.com/office/officeart/2005/8/layout/process3"/>
    <dgm:cxn modelId="{DADAAA65-B396-4427-8D90-9B48E5209755}" type="presParOf" srcId="{9599B2C4-4819-4FC2-BAB7-F2EAE2177881}" destId="{A16BDFC8-D939-464F-B933-E7C10CE2FB11}" srcOrd="0" destOrd="0" presId="urn:microsoft.com/office/officeart/2005/8/layout/process3"/>
    <dgm:cxn modelId="{1F92ECA2-0CF3-4BBB-BCBA-C186CD7067FA}" type="presParOf" srcId="{5886E268-1104-40A4-B1FA-0AB9FA398B4F}" destId="{78DAAB87-320A-401B-B063-5D9911AC2D4E}" srcOrd="4" destOrd="0" presId="urn:microsoft.com/office/officeart/2005/8/layout/process3"/>
    <dgm:cxn modelId="{2BC33EAF-4C92-4211-8108-DF745BAD90F6}" type="presParOf" srcId="{78DAAB87-320A-401B-B063-5D9911AC2D4E}" destId="{8E6B1500-C090-4289-B4F4-81E3DAA6A857}" srcOrd="0" destOrd="0" presId="urn:microsoft.com/office/officeart/2005/8/layout/process3"/>
    <dgm:cxn modelId="{FCF6DD26-157A-4C07-8834-537F06C8E307}" type="presParOf" srcId="{78DAAB87-320A-401B-B063-5D9911AC2D4E}" destId="{AC8CED2F-5F29-4E52-BA60-524B902099CA}" srcOrd="1" destOrd="0" presId="urn:microsoft.com/office/officeart/2005/8/layout/process3"/>
    <dgm:cxn modelId="{7A3D3EF5-7008-4C4C-B75A-C6A106C0B95A}" type="presParOf" srcId="{78DAAB87-320A-401B-B063-5D9911AC2D4E}" destId="{C2F4C223-E387-43D7-896B-584916BCA0D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82AC0-E006-46C3-98E1-EC616C3296C1}">
      <dsp:nvSpPr>
        <dsp:cNvPr id="0" name=""/>
        <dsp:cNvSpPr/>
      </dsp:nvSpPr>
      <dsp:spPr>
        <a:xfrm>
          <a:off x="548283" y="-302987"/>
          <a:ext cx="2117836" cy="90896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IN" sz="2400" kern="1200" dirty="0" smtClean="0"/>
            <a:t>Pre analytical</a:t>
          </a:r>
          <a:endParaRPr lang="en-IN" sz="2400" kern="1200" dirty="0"/>
        </a:p>
      </dsp:txBody>
      <dsp:txXfrm>
        <a:off x="548283" y="-302987"/>
        <a:ext cx="2117836" cy="605975"/>
      </dsp:txXfrm>
    </dsp:sp>
    <dsp:sp modelId="{011E317E-AA3D-4384-BB49-7E658D6D3E98}">
      <dsp:nvSpPr>
        <dsp:cNvPr id="0" name=""/>
        <dsp:cNvSpPr/>
      </dsp:nvSpPr>
      <dsp:spPr>
        <a:xfrm>
          <a:off x="7320" y="302987"/>
          <a:ext cx="4065758" cy="38858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Step 1: Accommodation and safety</a:t>
          </a:r>
          <a:endParaRPr lang="en-IN" sz="1800" kern="1200" dirty="0"/>
        </a:p>
        <a:p>
          <a:pPr marL="171450" lvl="1" indent="-171450" algn="l" defTabSz="800100">
            <a:lnSpc>
              <a:spcPct val="90000"/>
            </a:lnSpc>
            <a:spcBef>
              <a:spcPct val="0"/>
            </a:spcBef>
            <a:spcAft>
              <a:spcPct val="15000"/>
            </a:spcAft>
            <a:buChar char="••"/>
          </a:pPr>
          <a:r>
            <a:rPr lang="en-IN" sz="1800" kern="1200" dirty="0" smtClean="0"/>
            <a:t>Step 2: Equipment, reagents and consumables</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1: Indenting of supplies.</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2: Ordering of supplies.</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3: Receiving supplies.</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4: Storage of supplies</a:t>
          </a:r>
          <a:endParaRPr lang="en-IN" sz="1800" kern="1200" dirty="0"/>
        </a:p>
        <a:p>
          <a:pPr marL="171450" lvl="1" indent="-171450" algn="l" defTabSz="800100">
            <a:lnSpc>
              <a:spcPct val="90000"/>
            </a:lnSpc>
            <a:spcBef>
              <a:spcPct val="0"/>
            </a:spcBef>
            <a:spcAft>
              <a:spcPct val="15000"/>
            </a:spcAft>
            <a:buChar char="••"/>
          </a:pPr>
          <a:r>
            <a:rPr lang="en-IN" sz="1800" kern="1200" dirty="0" smtClean="0"/>
            <a:t>Step 3: Sample collection</a:t>
          </a:r>
          <a:endParaRPr lang="en-IN" sz="1800" kern="1200" dirty="0"/>
        </a:p>
        <a:p>
          <a:pPr marL="171450" lvl="1" indent="-171450" algn="l" defTabSz="800100">
            <a:lnSpc>
              <a:spcPct val="90000"/>
            </a:lnSpc>
            <a:spcBef>
              <a:spcPct val="0"/>
            </a:spcBef>
            <a:spcAft>
              <a:spcPct val="15000"/>
            </a:spcAft>
            <a:buChar char="••"/>
          </a:pPr>
          <a:r>
            <a:rPr lang="en-IN" sz="1800" kern="1200" dirty="0" smtClean="0"/>
            <a:t>Step 4: Sample transport</a:t>
          </a:r>
          <a:endParaRPr lang="en-IN" sz="1800" kern="1200" dirty="0"/>
        </a:p>
      </dsp:txBody>
      <dsp:txXfrm>
        <a:off x="121133" y="416800"/>
        <a:ext cx="3838132" cy="3658234"/>
      </dsp:txXfrm>
    </dsp:sp>
    <dsp:sp modelId="{C10C626C-F02D-4998-99CB-ECDDD342D332}">
      <dsp:nvSpPr>
        <dsp:cNvPr id="0" name=""/>
        <dsp:cNvSpPr/>
      </dsp:nvSpPr>
      <dsp:spPr>
        <a:xfrm>
          <a:off x="3230265" y="-263382"/>
          <a:ext cx="1195988" cy="52676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IN" sz="400" kern="1200"/>
        </a:p>
      </dsp:txBody>
      <dsp:txXfrm>
        <a:off x="3230265" y="-158029"/>
        <a:ext cx="1037959" cy="316059"/>
      </dsp:txXfrm>
    </dsp:sp>
    <dsp:sp modelId="{A329312F-250D-4B64-BD66-F04989859051}">
      <dsp:nvSpPr>
        <dsp:cNvPr id="0" name=""/>
        <dsp:cNvSpPr/>
      </dsp:nvSpPr>
      <dsp:spPr>
        <a:xfrm>
          <a:off x="4922700" y="-302987"/>
          <a:ext cx="2117836" cy="908963"/>
        </a:xfrm>
        <a:prstGeom prst="roundRect">
          <a:avLst>
            <a:gd name="adj" fmla="val 1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IN" sz="2400" kern="1200" dirty="0" smtClean="0"/>
            <a:t>Analytical</a:t>
          </a:r>
          <a:endParaRPr lang="en-IN" sz="2400" kern="1200" dirty="0"/>
        </a:p>
      </dsp:txBody>
      <dsp:txXfrm>
        <a:off x="4922700" y="-302987"/>
        <a:ext cx="2117836" cy="605975"/>
      </dsp:txXfrm>
    </dsp:sp>
    <dsp:sp modelId="{93583AA5-A778-46A9-9A20-AFB5B57CE03E}">
      <dsp:nvSpPr>
        <dsp:cNvPr id="0" name=""/>
        <dsp:cNvSpPr/>
      </dsp:nvSpPr>
      <dsp:spPr>
        <a:xfrm>
          <a:off x="5035144" y="302987"/>
          <a:ext cx="2758947" cy="38858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Step 1: Quality assurance</a:t>
          </a:r>
          <a:endParaRPr lang="en-IN" sz="1800" kern="1200" dirty="0"/>
        </a:p>
        <a:p>
          <a:pPr marL="342900" lvl="2" indent="-171450" algn="l" defTabSz="800100">
            <a:lnSpc>
              <a:spcPct val="90000"/>
            </a:lnSpc>
            <a:spcBef>
              <a:spcPct val="0"/>
            </a:spcBef>
            <a:spcAft>
              <a:spcPct val="15000"/>
            </a:spcAft>
            <a:buChar char="••"/>
          </a:pPr>
          <a:r>
            <a:rPr lang="en-US" sz="1800" kern="1200" dirty="0" smtClean="0"/>
            <a:t>Sub process 1,2,3 … </a:t>
          </a:r>
          <a:endParaRPr lang="en-IN" sz="1800" kern="1200" dirty="0"/>
        </a:p>
        <a:p>
          <a:pPr marL="171450" lvl="1" indent="-171450" algn="l" defTabSz="800100">
            <a:lnSpc>
              <a:spcPct val="90000"/>
            </a:lnSpc>
            <a:spcBef>
              <a:spcPct val="0"/>
            </a:spcBef>
            <a:spcAft>
              <a:spcPct val="15000"/>
            </a:spcAft>
            <a:buChar char="••"/>
          </a:pPr>
          <a:r>
            <a:rPr lang="en-IN" sz="1800" kern="1200" dirty="0" smtClean="0"/>
            <a:t>Step 2: Analysis</a:t>
          </a:r>
          <a:endParaRPr lang="en-IN" sz="1800" kern="1200" dirty="0"/>
        </a:p>
        <a:p>
          <a:pPr marL="342900" lvl="2" indent="-171450" algn="l" defTabSz="800100">
            <a:lnSpc>
              <a:spcPct val="90000"/>
            </a:lnSpc>
            <a:spcBef>
              <a:spcPct val="0"/>
            </a:spcBef>
            <a:spcAft>
              <a:spcPct val="15000"/>
            </a:spcAft>
            <a:buChar char="••"/>
          </a:pPr>
          <a:r>
            <a:rPr lang="en-US" sz="1800" kern="1200" dirty="0" smtClean="0"/>
            <a:t>Sub process 1,2,3….</a:t>
          </a:r>
          <a:endParaRPr lang="en-IN" sz="1800" kern="1200" dirty="0"/>
        </a:p>
      </dsp:txBody>
      <dsp:txXfrm>
        <a:off x="5115951" y="383794"/>
        <a:ext cx="2597333" cy="3724246"/>
      </dsp:txXfrm>
    </dsp:sp>
    <dsp:sp modelId="{9599B2C4-4819-4FC2-BAB7-F2EAE2177881}">
      <dsp:nvSpPr>
        <dsp:cNvPr id="0" name=""/>
        <dsp:cNvSpPr/>
      </dsp:nvSpPr>
      <dsp:spPr>
        <a:xfrm>
          <a:off x="7497020" y="-263382"/>
          <a:ext cx="967744" cy="526765"/>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IN" sz="400" kern="1200"/>
        </a:p>
      </dsp:txBody>
      <dsp:txXfrm>
        <a:off x="7497020" y="-158029"/>
        <a:ext cx="809715" cy="316059"/>
      </dsp:txXfrm>
    </dsp:sp>
    <dsp:sp modelId="{AC8CED2F-5F29-4E52-BA60-524B902099CA}">
      <dsp:nvSpPr>
        <dsp:cNvPr id="0" name=""/>
        <dsp:cNvSpPr/>
      </dsp:nvSpPr>
      <dsp:spPr>
        <a:xfrm>
          <a:off x="8866470" y="-302987"/>
          <a:ext cx="2117836" cy="908963"/>
        </a:xfrm>
        <a:prstGeom prst="roundRect">
          <a:avLst>
            <a:gd name="adj" fmla="val 1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IN" sz="2400" kern="1200" dirty="0" smtClean="0"/>
            <a:t>Post analytical</a:t>
          </a:r>
          <a:endParaRPr lang="en-IN" sz="2400" kern="1200" dirty="0"/>
        </a:p>
      </dsp:txBody>
      <dsp:txXfrm>
        <a:off x="8866470" y="-302987"/>
        <a:ext cx="2117836" cy="605975"/>
      </dsp:txXfrm>
    </dsp:sp>
    <dsp:sp modelId="{C2F4C223-E387-43D7-896B-584916BCA0D9}">
      <dsp:nvSpPr>
        <dsp:cNvPr id="0" name=""/>
        <dsp:cNvSpPr/>
      </dsp:nvSpPr>
      <dsp:spPr>
        <a:xfrm>
          <a:off x="8651033" y="302987"/>
          <a:ext cx="3429349" cy="38858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smtClean="0"/>
            <a:t>Step 1: Result transfer</a:t>
          </a:r>
          <a:endParaRPr lang="en-IN" sz="1800" kern="1200" dirty="0"/>
        </a:p>
        <a:p>
          <a:pPr marL="342900" lvl="2" indent="-171450" algn="l" defTabSz="800100">
            <a:lnSpc>
              <a:spcPct val="90000"/>
            </a:lnSpc>
            <a:spcBef>
              <a:spcPct val="0"/>
            </a:spcBef>
            <a:spcAft>
              <a:spcPct val="15000"/>
            </a:spcAft>
            <a:buChar char="••"/>
          </a:pPr>
          <a:r>
            <a:rPr lang="en-US" sz="1800" kern="1200" dirty="0" smtClean="0"/>
            <a:t>Sub process 1,2,3,…</a:t>
          </a:r>
          <a:endParaRPr lang="en-IN" sz="1800" kern="1200" dirty="0"/>
        </a:p>
        <a:p>
          <a:pPr marL="171450" lvl="1" indent="-171450" algn="l" defTabSz="800100">
            <a:lnSpc>
              <a:spcPct val="90000"/>
            </a:lnSpc>
            <a:spcBef>
              <a:spcPct val="0"/>
            </a:spcBef>
            <a:spcAft>
              <a:spcPct val="15000"/>
            </a:spcAft>
            <a:buChar char="••"/>
          </a:pPr>
          <a:r>
            <a:rPr lang="en-IN" sz="1800" kern="1200" dirty="0" smtClean="0"/>
            <a:t>Step 2: Report generation</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1: result checking</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2: result calculation</a:t>
          </a:r>
        </a:p>
        <a:p>
          <a:pPr marL="342900" lvl="2" indent="-171450" algn="l" defTabSz="800100">
            <a:lnSpc>
              <a:spcPct val="90000"/>
            </a:lnSpc>
            <a:spcBef>
              <a:spcPct val="0"/>
            </a:spcBef>
            <a:spcAft>
              <a:spcPct val="15000"/>
            </a:spcAft>
            <a:buChar char="••"/>
          </a:pPr>
          <a:r>
            <a:rPr lang="en-IN" sz="1800" kern="1200" dirty="0" smtClean="0"/>
            <a:t>Sub process 3: result transcription</a:t>
          </a:r>
        </a:p>
        <a:p>
          <a:pPr marL="171450" lvl="1" indent="-171450" algn="l" defTabSz="800100">
            <a:lnSpc>
              <a:spcPct val="90000"/>
            </a:lnSpc>
            <a:spcBef>
              <a:spcPct val="0"/>
            </a:spcBef>
            <a:spcAft>
              <a:spcPct val="15000"/>
            </a:spcAft>
            <a:buChar char="••"/>
          </a:pPr>
          <a:r>
            <a:rPr lang="en-IN" sz="1800" kern="1200" dirty="0" smtClean="0"/>
            <a:t>Step 3: Report release</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1: critical result information</a:t>
          </a:r>
          <a:endParaRPr lang="en-IN" sz="1800" kern="1200" dirty="0"/>
        </a:p>
        <a:p>
          <a:pPr marL="342900" lvl="2" indent="-171450" algn="l" defTabSz="800100">
            <a:lnSpc>
              <a:spcPct val="90000"/>
            </a:lnSpc>
            <a:spcBef>
              <a:spcPct val="0"/>
            </a:spcBef>
            <a:spcAft>
              <a:spcPct val="15000"/>
            </a:spcAft>
            <a:buChar char="••"/>
          </a:pPr>
          <a:r>
            <a:rPr lang="en-IN" sz="1800" kern="1200" dirty="0" smtClean="0"/>
            <a:t>Sub process 2….</a:t>
          </a:r>
          <a:endParaRPr lang="en-IN" sz="1800" kern="1200" dirty="0"/>
        </a:p>
      </dsp:txBody>
      <dsp:txXfrm>
        <a:off x="8751475" y="403429"/>
        <a:ext cx="3228465" cy="36849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7.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8.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9.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3.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4.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5.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6.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6.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6.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7.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9.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9.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A325DCB3-C64F-4CE1-998F-A2C488C54AB6}" type="slidenum">
              <a:rPr lang="en-IN" smtClean="0"/>
              <a:t>‹#›</a:t>
            </a:fld>
            <a:endParaRPr lang="en-IN"/>
          </a:p>
        </p:txBody>
      </p:sp>
    </p:spTree>
    <p:extLst>
      <p:ext uri="{BB962C8B-B14F-4D97-AF65-F5344CB8AC3E}">
        <p14:creationId xmlns:p14="http://schemas.microsoft.com/office/powerpoint/2010/main" val="58316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23132-FFE2-44E8-A836-B5C43EAC4864}" type="datetimeFigureOut">
              <a:rPr lang="en-IN" smtClean="0"/>
              <a:t>19-03-2016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7667521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901209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28565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355474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121408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28090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304001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46969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934347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452507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1"/>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5629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80731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1"/>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2234735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691792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91847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80133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694796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57218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223526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45094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922553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822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915051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2121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1"/>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751051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1"/>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18752483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1"/>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DC74C-07F5-4B79-9EEB-820431465F59}" type="datetimeFigureOut">
              <a:rPr lang="en-US" smtClean="0"/>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7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45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a:prstGeom prst="rect">
            <a:avLst/>
          </a:prstGeom>
        </p:spPr>
        <p:txBody>
          <a:bodyPr anchor="b"/>
          <a:lstStyle>
            <a:lvl1pPr>
              <a:defRPr sz="4501"/>
            </a:lvl1pPr>
          </a:lstStyle>
          <a:p>
            <a:r>
              <a:rPr lang="en-US" smtClean="0"/>
              <a:t>Click to edit Master title style</a:t>
            </a:r>
            <a:endParaRPr lang="en-US"/>
          </a:p>
        </p:txBody>
      </p:sp>
      <p:sp>
        <p:nvSpPr>
          <p:cNvPr id="3" name="Text Placeholder 2"/>
          <p:cNvSpPr>
            <a:spLocks noGrp="1"/>
          </p:cNvSpPr>
          <p:nvPr>
            <p:ph type="body" idx="1"/>
          </p:nvPr>
        </p:nvSpPr>
        <p:spPr>
          <a:xfrm>
            <a:off x="831849" y="4589467"/>
            <a:ext cx="10515600" cy="1500187"/>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189587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27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36621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27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329591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27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12618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6903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1"/>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2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138071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1"/>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27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101155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170153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7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32050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01731"/>
          </a:xfrm>
          <a:prstGeom prst="rect">
            <a:avLst/>
          </a:prstGeo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23165"/>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35168011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37464687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3706704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schemeClr val="bg1"/>
                </a:solidFill>
              </a:rPr>
              <a:t>SAKRA WORLD HOSPITAL</a:t>
            </a:r>
            <a:endParaRPr lang="en-US" sz="750" dirty="0">
              <a:solidFill>
                <a:schemeClr val="bg1"/>
              </a:solidFill>
            </a:endParaRPr>
          </a:p>
        </p:txBody>
      </p:sp>
    </p:spTree>
    <p:extLst>
      <p:ext uri="{BB962C8B-B14F-4D97-AF65-F5344CB8AC3E}">
        <p14:creationId xmlns:p14="http://schemas.microsoft.com/office/powerpoint/2010/main" val="27607033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3999808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111900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244110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665060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4605EA64-6465-4FDE-89C1-4075796CFFB7}" type="datetimeFigureOut">
              <a:rPr lang="en-IN" smtClean="0"/>
              <a:t>19-03-2016</a:t>
            </a:fld>
            <a:endParaRPr lang="en-IN"/>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1A757FC6-7943-45CF-B710-5BDAB230BE2D}" type="slidenum">
              <a:rPr lang="en-IN" smtClean="0"/>
              <a:t>‹#›</a:t>
            </a:fld>
            <a:endParaRPr lang="en-IN"/>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3576554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3910505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605EA64-6465-4FDE-89C1-4075796CFFB7}"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30024578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5EA64-6465-4FDE-89C1-4075796CFFB7}" type="datetimeFigureOut">
              <a:rPr lang="en-IN" smtClean="0"/>
              <a:t>19-03-2016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40702505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79853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65571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057402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217975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4803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438756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168349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14238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538551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33897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992842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45239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20195088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5342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57504175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1391459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175521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0410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1451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9583894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3400844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05249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2701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2723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7993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87249660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4011453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688112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726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828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7669779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6390186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32220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550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8418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4290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62851492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59844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317649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1946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7894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3785482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8468414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716350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5997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5989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3517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400612162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429337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199343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4915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16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2404425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7888774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19100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4277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2509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065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92610260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64377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A325DCB3-C64F-4CE1-998F-A2C488C54AB6}" type="slidenum">
              <a:rPr lang="en-IN" smtClean="0"/>
              <a:t>‹#›</a:t>
            </a:fld>
            <a:endParaRPr lang="en-IN"/>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7949982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345836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844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311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0536050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9562888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1558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00841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6750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032365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162134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5871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1"/>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655927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924918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366997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328755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153575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045498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9888456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678148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723476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69968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139995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1"/>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3078717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959881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769445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0804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252606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135876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813874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47746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8058934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7118528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74746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81256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3402896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6996722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9609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63058915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418527002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48140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4141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633362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113840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6667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834548447"/>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9046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98900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03495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50527506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93238083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069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4825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1281912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5191002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76079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prstClr val="white"/>
                </a:solidFill>
              </a:rPr>
              <a:t>SAKRA WORLD HOSPITAL</a:t>
            </a:r>
            <a:endParaRPr lang="en-US" sz="1000" dirty="0">
              <a:solidFill>
                <a:prstClr val="white"/>
              </a:solidFill>
            </a:endParaRPr>
          </a:p>
        </p:txBody>
      </p:sp>
    </p:spTree>
    <p:extLst>
      <p:ext uri="{BB962C8B-B14F-4D97-AF65-F5344CB8AC3E}">
        <p14:creationId xmlns:p14="http://schemas.microsoft.com/office/powerpoint/2010/main" val="187001642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19543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787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89137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05955516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8492126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591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90269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06752851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42760689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5373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580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011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36943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8793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693127234"/>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39035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92430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435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3762015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4278295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2585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05264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8432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3583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3836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646638389"/>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747768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4404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5745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34395158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23470946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4132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92756910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1845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744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8119295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593543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435939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1176979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294396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8426402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226488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60957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78329011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0585122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151230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079744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129586594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161991776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455547976"/>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schemeClr val="bg1"/>
                </a:solidFill>
              </a:rPr>
              <a:t>SAKRA WORLD HOSPITAL</a:t>
            </a:r>
            <a:endParaRPr lang="en-US" sz="750" dirty="0">
              <a:solidFill>
                <a:schemeClr val="bg1"/>
              </a:solidFill>
            </a:endParaRPr>
          </a:p>
        </p:txBody>
      </p:sp>
    </p:spTree>
    <p:extLst>
      <p:ext uri="{BB962C8B-B14F-4D97-AF65-F5344CB8AC3E}">
        <p14:creationId xmlns:p14="http://schemas.microsoft.com/office/powerpoint/2010/main" val="418048894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81699044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314480726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75790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schemeClr val="bg1"/>
                </a:solidFill>
              </a:rPr>
              <a:t>SAKRA WORLD HOSPITAL</a:t>
            </a:r>
            <a:endParaRPr lang="en-US" sz="1000" dirty="0">
              <a:solidFill>
                <a:schemeClr val="bg1"/>
              </a:solidFill>
            </a:endParaRPr>
          </a:p>
        </p:txBody>
      </p:sp>
    </p:spTree>
    <p:extLst>
      <p:ext uri="{BB962C8B-B14F-4D97-AF65-F5344CB8AC3E}">
        <p14:creationId xmlns:p14="http://schemas.microsoft.com/office/powerpoint/2010/main" val="213570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384567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4605EA64-6465-4FDE-89C1-4075796CFFB7}" type="datetimeFigureOut">
              <a:rPr lang="en-IN" smtClean="0"/>
              <a:t>19-03-2016</a:t>
            </a:fld>
            <a:endParaRPr lang="en-IN"/>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1A757FC6-7943-45CF-B710-5BDAB230BE2D}" type="slidenum">
              <a:rPr lang="en-IN" smtClean="0"/>
              <a:t>‹#›</a:t>
            </a:fld>
            <a:endParaRPr lang="en-IN"/>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4097697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45775430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605EA64-6465-4FDE-89C1-4075796CFFB7}"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373853726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5EA64-6465-4FDE-89C1-4075796CFFB7}" type="datetimeFigureOut">
              <a:rPr lang="en-IN" smtClean="0"/>
              <a:t>19-03-2016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392907538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9421973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275268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686211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954280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517565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5654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279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2426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4879992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811987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913156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7317525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408358349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7372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65677242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14310460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758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8546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40778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87215312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60063634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492143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29131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28663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3618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86353497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14834264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730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79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2924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9289261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15868589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195678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05141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8977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8957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935864778"/>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63502182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975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731098855"/>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58925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05405433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10874677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9015246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16433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5406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16875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84196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6897509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386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prstClr val="white"/>
                </a:solidFill>
              </a:rPr>
              <a:t>SAKRA WORLD HOSPITAL</a:t>
            </a:r>
            <a:endParaRPr lang="en-US" sz="1000" dirty="0">
              <a:solidFill>
                <a:prstClr val="white"/>
              </a:solidFill>
            </a:endParaRPr>
          </a:p>
        </p:txBody>
      </p:sp>
    </p:spTree>
    <p:extLst>
      <p:ext uri="{BB962C8B-B14F-4D97-AF65-F5344CB8AC3E}">
        <p14:creationId xmlns:p14="http://schemas.microsoft.com/office/powerpoint/2010/main" val="385303993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0099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10621238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72644336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043532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14808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4573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58954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374003020"/>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69428406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28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90940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6319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38284422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38664577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810569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851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1127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40191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9462940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199018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5627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68672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3844215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8411167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2775139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8392517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2102154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894703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3412393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174568616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25353401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5083561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65769737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schemeClr val="bg1"/>
                </a:solidFill>
              </a:rPr>
              <a:t>SAKRA WORLD HOSPITAL</a:t>
            </a:r>
            <a:endParaRPr lang="en-US" sz="750" dirty="0">
              <a:solidFill>
                <a:schemeClr val="bg1"/>
              </a:solidFill>
            </a:endParaRPr>
          </a:p>
        </p:txBody>
      </p:sp>
    </p:spTree>
    <p:extLst>
      <p:ext uri="{BB962C8B-B14F-4D97-AF65-F5344CB8AC3E}">
        <p14:creationId xmlns:p14="http://schemas.microsoft.com/office/powerpoint/2010/main" val="79820793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428707340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129204324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23448888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4605EA64-6465-4FDE-89C1-4075796CFFB7}" type="datetimeFigureOut">
              <a:rPr lang="en-IN" smtClean="0"/>
              <a:t>19-03-2016</a:t>
            </a:fld>
            <a:endParaRPr lang="en-IN"/>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1A757FC6-7943-45CF-B710-5BDAB230BE2D}" type="slidenum">
              <a:rPr lang="en-IN" smtClean="0"/>
              <a:t>‹#›</a:t>
            </a:fld>
            <a:endParaRPr lang="en-IN"/>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80078648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341555641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605EA64-6465-4FDE-89C1-4075796CFFB7}"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60002674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5EA64-6465-4FDE-89C1-4075796CFFB7}" type="datetimeFigureOut">
              <a:rPr lang="en-IN" smtClean="0"/>
              <a:t>19-03-2016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250116860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932839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3311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4119686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5055540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9937256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9019142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7758272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3435889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8571872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8233159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1298136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26136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402920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A325DCB3-C64F-4CE1-998F-A2C488C54AB6}" type="slidenum">
              <a:rPr lang="en-IN" smtClean="0"/>
              <a:t>‹#›</a:t>
            </a:fld>
            <a:endParaRPr lang="en-IN"/>
          </a:p>
        </p:txBody>
      </p:sp>
    </p:spTree>
    <p:extLst>
      <p:ext uri="{BB962C8B-B14F-4D97-AF65-F5344CB8AC3E}">
        <p14:creationId xmlns:p14="http://schemas.microsoft.com/office/powerpoint/2010/main" val="944418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1553381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29532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814148228"/>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807716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35119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06615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422077971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11943451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8416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87988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62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9981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6181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85762957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40701188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67635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19371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11153326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8663420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9432797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5739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117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29813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40246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487422381"/>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210429220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7721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0191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15084260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61205171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620423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63568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64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0549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5082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283559184"/>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39061702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55594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403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30859010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79431306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3284736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4692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54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880846256"/>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4949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79684165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290959621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4818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9458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6475170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58060692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844352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87136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10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prstClr val="white"/>
                </a:solidFill>
              </a:rPr>
              <a:t>SAKRA WORLD HOSPITAL</a:t>
            </a:r>
            <a:endParaRPr lang="en-US" sz="1000" dirty="0">
              <a:solidFill>
                <a:prstClr val="white"/>
              </a:solidFill>
            </a:endParaRPr>
          </a:p>
        </p:txBody>
      </p:sp>
    </p:spTree>
    <p:extLst>
      <p:ext uri="{BB962C8B-B14F-4D97-AF65-F5344CB8AC3E}">
        <p14:creationId xmlns:p14="http://schemas.microsoft.com/office/powerpoint/2010/main" val="119613921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9619953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796071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7401840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8813883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85540370"/>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0711963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20762378"/>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1342964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2001877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86044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55676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9220077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282497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26093091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387719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6233147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9141305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2120090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1577395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2660902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02632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72399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0409354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8631730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8746493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3245240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395102767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66392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569205055"/>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162262049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593289"/>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08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49410258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80039235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50905293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704790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1630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29802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41071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576590292"/>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50837072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34953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54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387355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558399568"/>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92461234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5289241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57874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1499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83699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76782288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422465596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00898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87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A325DCB3-C64F-4CE1-998F-A2C488C54AB6}" type="slidenum">
              <a:rPr lang="en-IN" smtClean="0"/>
              <a:t>‹#›</a:t>
            </a:fld>
            <a:endParaRPr lang="en-IN"/>
          </a:p>
        </p:txBody>
      </p:sp>
    </p:spTree>
    <p:extLst>
      <p:ext uri="{BB962C8B-B14F-4D97-AF65-F5344CB8AC3E}">
        <p14:creationId xmlns:p14="http://schemas.microsoft.com/office/powerpoint/2010/main" val="52297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010460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21095830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38446716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564014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51291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32368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3550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08674947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13280680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50360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19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71154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83354711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79511937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0499055"/>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69014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18321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0171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835163153"/>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173812569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0217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821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3744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41972970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149293443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624426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51326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59992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91146723"/>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8661509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31588738"/>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2280720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893189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51354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932037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54576054"/>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30505681"/>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549857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6221594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9431800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397853943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75074288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750235312"/>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schemeClr val="bg1"/>
                </a:solidFill>
              </a:rPr>
              <a:t>SAKRA WORLD HOSPITAL</a:t>
            </a:r>
            <a:endParaRPr lang="en-US" sz="750" dirty="0">
              <a:solidFill>
                <a:schemeClr val="bg1"/>
              </a:solidFill>
            </a:endParaRPr>
          </a:p>
        </p:txBody>
      </p:sp>
    </p:spTree>
    <p:extLst>
      <p:ext uri="{BB962C8B-B14F-4D97-AF65-F5344CB8AC3E}">
        <p14:creationId xmlns:p14="http://schemas.microsoft.com/office/powerpoint/2010/main" val="414510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829893126"/>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264021416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73110443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73849329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4605EA64-6465-4FDE-89C1-4075796CFFB7}" type="datetimeFigureOut">
              <a:rPr lang="en-IN" smtClean="0"/>
              <a:t>19-03-2016</a:t>
            </a:fld>
            <a:endParaRPr lang="en-IN"/>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1A757FC6-7943-45CF-B710-5BDAB230BE2D}" type="slidenum">
              <a:rPr lang="en-IN" smtClean="0"/>
              <a:t>‹#›</a:t>
            </a:fld>
            <a:endParaRPr lang="en-IN"/>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a:endParaRPr lang="en-US" sz="1350" dirty="0"/>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83028078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73227254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605EA64-6465-4FDE-89C1-4075796CFFB7}"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316437091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5EA64-6465-4FDE-89C1-4075796CFFB7}" type="datetimeFigureOut">
              <a:rPr lang="en-IN" smtClean="0"/>
              <a:t>19-03-2016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757FC6-7943-45CF-B710-5BDAB230BE2D}" type="slidenum">
              <a:rPr lang="en-IN" smtClean="0"/>
              <a:t>‹#›</a:t>
            </a:fld>
            <a:endParaRPr lang="en-IN"/>
          </a:p>
        </p:txBody>
      </p:sp>
    </p:spTree>
    <p:extLst>
      <p:ext uri="{BB962C8B-B14F-4D97-AF65-F5344CB8AC3E}">
        <p14:creationId xmlns:p14="http://schemas.microsoft.com/office/powerpoint/2010/main" val="78031966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4112436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0332237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22775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prstClr val="white"/>
                </a:solidFill>
              </a:rPr>
              <a:t>SAKRA WORLD HOSPITAL</a:t>
            </a:r>
            <a:endParaRPr lang="en-US" sz="1000" dirty="0">
              <a:solidFill>
                <a:prstClr val="white"/>
              </a:solidFill>
            </a:endParaRPr>
          </a:p>
        </p:txBody>
      </p:sp>
    </p:spTree>
    <p:extLst>
      <p:ext uri="{BB962C8B-B14F-4D97-AF65-F5344CB8AC3E}">
        <p14:creationId xmlns:p14="http://schemas.microsoft.com/office/powerpoint/2010/main" val="370288697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7369583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46538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79505295"/>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0189203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68457717"/>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51429943"/>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814410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0298402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2009705228"/>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67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51763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53983711"/>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64836206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360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35892"/>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886048359"/>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96327565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175281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67923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84635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476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36280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461938391"/>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197059146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591929"/>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245134"/>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29666131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395171596"/>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5007965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176090"/>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50101"/>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96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73784697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79035398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148308050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8665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3659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84441492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832544964"/>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11123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49725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65937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841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3315275265"/>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2561334779"/>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344117450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87472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82443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15013577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05106664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1032575"/>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00795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197249"/>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1"/>
            <a:ext cx="10972800" cy="686249"/>
          </a:xfrm>
        </p:spPr>
        <p:txBody>
          <a:bodyPr wrap="square" tIns="0" bIns="107985" anchor="t" anchorCtr="0">
            <a:spAutoFit/>
          </a:bodyPr>
          <a:lstStyle>
            <a:lvl1pPr algn="l">
              <a:lnSpc>
                <a:spcPct val="100000"/>
              </a:lnSpc>
              <a:defRPr sz="3751"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4"/>
            <a:ext cx="10972800" cy="432333"/>
          </a:xfrm>
        </p:spPr>
        <p:txBody>
          <a:bodyPr wrap="square" tIns="0" bIns="107985">
            <a:spAutoFit/>
          </a:bodyPr>
          <a:lstStyle>
            <a:lvl1pPr marL="0" indent="0" algn="l">
              <a:lnSpc>
                <a:spcPct val="100000"/>
              </a:lnSpc>
              <a:buNone/>
              <a:defRPr sz="2101" b="0" cap="all">
                <a:solidFill>
                  <a:schemeClr val="bg1"/>
                </a:solidFill>
                <a:latin typeface="Calibri"/>
                <a:cs typeface="Calibri"/>
              </a:defRPr>
            </a:lvl1pPr>
            <a:lvl2pPr marL="342943" indent="0" algn="ctr">
              <a:buNone/>
              <a:defRPr>
                <a:solidFill>
                  <a:schemeClr val="tx1">
                    <a:tint val="75000"/>
                  </a:schemeClr>
                </a:solidFill>
              </a:defRPr>
            </a:lvl2pPr>
            <a:lvl3pPr marL="685887" indent="0" algn="ctr">
              <a:buNone/>
              <a:defRPr>
                <a:solidFill>
                  <a:schemeClr val="tx1">
                    <a:tint val="75000"/>
                  </a:schemeClr>
                </a:solidFill>
              </a:defRPr>
            </a:lvl3pPr>
            <a:lvl4pPr marL="1028830" indent="0" algn="ctr">
              <a:buNone/>
              <a:defRPr>
                <a:solidFill>
                  <a:schemeClr val="tx1">
                    <a:tint val="75000"/>
                  </a:schemeClr>
                </a:solidFill>
              </a:defRPr>
            </a:lvl4pPr>
            <a:lvl5pPr marL="1371774" indent="0" algn="ctr">
              <a:buNone/>
              <a:defRPr>
                <a:solidFill>
                  <a:schemeClr val="tx1">
                    <a:tint val="75000"/>
                  </a:schemeClr>
                </a:solidFill>
              </a:defRPr>
            </a:lvl5pPr>
            <a:lvl6pPr marL="1714717" indent="0" algn="ctr">
              <a:buNone/>
              <a:defRPr>
                <a:solidFill>
                  <a:schemeClr val="tx1">
                    <a:tint val="75000"/>
                  </a:schemeClr>
                </a:solidFill>
              </a:defRPr>
            </a:lvl6pPr>
            <a:lvl7pPr marL="2057661" indent="0" algn="ctr">
              <a:buNone/>
              <a:defRPr>
                <a:solidFill>
                  <a:schemeClr val="tx1">
                    <a:tint val="75000"/>
                  </a:schemeClr>
                </a:solidFill>
              </a:defRPr>
            </a:lvl7pPr>
            <a:lvl8pPr marL="2400604" indent="0" algn="ctr">
              <a:buNone/>
              <a:defRPr>
                <a:solidFill>
                  <a:schemeClr val="tx1">
                    <a:tint val="75000"/>
                  </a:schemeClr>
                </a:solidFill>
              </a:defRPr>
            </a:lvl8pPr>
            <a:lvl9pPr marL="2743548"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8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6821002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7227261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600280"/>
          </a:xfrm>
        </p:spPr>
        <p:txBody>
          <a:bodyPr anchor="t" anchorCtr="0">
            <a:spAutoFit/>
          </a:bodyPr>
          <a:lstStyle>
            <a:lvl1pPr algn="l">
              <a:defRPr sz="3301">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350">
                <a:solidFill>
                  <a:schemeClr val="accent1"/>
                </a:solidFill>
              </a:defRPr>
            </a:lvl1pPr>
            <a:lvl2pPr>
              <a:defRPr sz="1200">
                <a:solidFill>
                  <a:schemeClr val="accent1"/>
                </a:solidFill>
              </a:defRPr>
            </a:lvl2pPr>
            <a:lvl3pPr>
              <a:defRPr sz="1050">
                <a:solidFill>
                  <a:schemeClr val="accent1"/>
                </a:solidFill>
              </a:defRPr>
            </a:lvl3pPr>
            <a:lvl4pPr marL="1028830" indent="0">
              <a:buNone/>
              <a:defRPr sz="900" baseline="0">
                <a:solidFill>
                  <a:schemeClr val="accent1"/>
                </a:solidFill>
              </a:defRPr>
            </a:lvl4pPr>
            <a:lvl5pPr>
              <a:defRPr sz="9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7"/>
            <a:ext cx="10972800" cy="276993"/>
          </a:xfrm>
        </p:spPr>
        <p:txBody>
          <a:bodyPr tIns="0">
            <a:spAutoFit/>
          </a:bodyPr>
          <a:lstStyle>
            <a:lvl1pPr marL="0" indent="0" algn="l">
              <a:spcBef>
                <a:spcPts val="0"/>
              </a:spcBef>
              <a:buNone/>
              <a:defRPr sz="1500" strike="noStrike" baseline="0">
                <a:solidFill>
                  <a:schemeClr val="accent1"/>
                </a:solidFill>
              </a:defRPr>
            </a:lvl1pPr>
            <a:lvl2pPr marL="342943" indent="0" algn="l">
              <a:buNone/>
              <a:defRPr/>
            </a:lvl2pPr>
            <a:lvl3pPr marL="685887" indent="0" algn="l">
              <a:buNone/>
              <a:defRPr/>
            </a:lvl3pPr>
            <a:lvl4pPr marL="1028830" indent="0" algn="l">
              <a:buNone/>
              <a:defRPr/>
            </a:lvl4pPr>
            <a:lvl5pPr marL="137177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502987830"/>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607064"/>
            <a:ext cx="10972799" cy="5107339"/>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5"/>
            <a:ext cx="6207208" cy="365125"/>
          </a:xfrm>
          <a:prstGeom prst="rect">
            <a:avLst/>
          </a:prstGeom>
        </p:spPr>
        <p:txBody>
          <a:bodyPr vert="horz" lIns="68588" tIns="34294" rIns="0" bIns="3429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50" dirty="0" smtClean="0">
                <a:solidFill>
                  <a:prstClr val="white"/>
                </a:solidFill>
              </a:rPr>
              <a:t>SAKRA WORLD HOSPITAL</a:t>
            </a:r>
            <a:endParaRPr lang="en-US" sz="750" dirty="0">
              <a:solidFill>
                <a:prstClr val="white"/>
              </a:solidFill>
            </a:endParaRPr>
          </a:p>
        </p:txBody>
      </p:sp>
    </p:spTree>
    <p:extLst>
      <p:ext uri="{BB962C8B-B14F-4D97-AF65-F5344CB8AC3E}">
        <p14:creationId xmlns:p14="http://schemas.microsoft.com/office/powerpoint/2010/main" val="4237995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3" y="1760062"/>
            <a:ext cx="10972799" cy="810418"/>
          </a:xfrm>
        </p:spPr>
        <p:txBody>
          <a:bodyPr tIns="0" anchor="t" anchorCtr="0">
            <a:normAutofit/>
          </a:bodyPr>
          <a:lstStyle>
            <a:lvl1pPr marL="0" indent="0">
              <a:spcBef>
                <a:spcPts val="0"/>
              </a:spcBef>
              <a:buNone/>
              <a:defRPr sz="3301" baseline="0">
                <a:solidFill>
                  <a:schemeClr val="tx1">
                    <a:lumMod val="65000"/>
                    <a:lumOff val="35000"/>
                  </a:schemeClr>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006666"/>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15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5"/>
            <a:ext cx="6207208" cy="365125"/>
          </a:xfrm>
        </p:spPr>
        <p:txBody>
          <a:bodyPr/>
          <a:lstStyle>
            <a:lvl1pPr>
              <a:defRPr spc="75">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51638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22171772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15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3" y="6356355"/>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8" y="6356355"/>
            <a:ext cx="6214533" cy="365125"/>
          </a:xfrm>
        </p:spPr>
        <p:txBody>
          <a:bodyPr/>
          <a:lstStyle>
            <a:lvl1pPr marL="0" marR="0" indent="0" algn="r" defTabSz="342943"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27003" bIns="27003" rtlCol="0" anchor="ctr"/>
          <a:lstStyle/>
          <a:p>
            <a:pPr algn="ctr" defTabSz="685887"/>
            <a:endParaRPr lang="en-US" sz="1350" dirty="0">
              <a:solidFill>
                <a:prstClr val="white"/>
              </a:solidFill>
            </a:endParaRPr>
          </a:p>
        </p:txBody>
      </p:sp>
      <p:sp>
        <p:nvSpPr>
          <p:cNvPr id="18" name="Text Placeholder 17"/>
          <p:cNvSpPr>
            <a:spLocks noGrp="1"/>
          </p:cNvSpPr>
          <p:nvPr>
            <p:ph type="body" sz="quarter" idx="13" hasCustomPrompt="1"/>
          </p:nvPr>
        </p:nvSpPr>
        <p:spPr>
          <a:xfrm>
            <a:off x="609602" y="1970091"/>
            <a:ext cx="469900" cy="276987"/>
          </a:xfrm>
        </p:spPr>
        <p:txBody>
          <a:bodyPr>
            <a:spAutoFit/>
          </a:bodyPr>
          <a:lstStyle>
            <a:lvl1pPr marL="0" indent="0" algn="ctr">
              <a:buNone/>
              <a:defRPr sz="1050" baseline="0">
                <a:solidFill>
                  <a:srgbClr val="FFFFFF"/>
                </a:solidFill>
                <a:latin typeface="Calibri"/>
                <a:cs typeface="Calibri"/>
              </a:defRPr>
            </a:lvl1pPr>
          </a:lstStyle>
          <a:p>
            <a:pPr lvl="0"/>
            <a:r>
              <a:rPr lang="en-US" sz="12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1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2" name="Text Placeholder 21"/>
          <p:cNvSpPr>
            <a:spLocks noGrp="1"/>
          </p:cNvSpPr>
          <p:nvPr>
            <p:ph type="body" sz="quarter" idx="15" hasCustomPrompt="1"/>
          </p:nvPr>
        </p:nvSpPr>
        <p:spPr>
          <a:xfrm>
            <a:off x="6165930" y="1963741"/>
            <a:ext cx="469900" cy="352425"/>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4" name="Text Placeholder 23"/>
          <p:cNvSpPr>
            <a:spLocks noGrp="1"/>
          </p:cNvSpPr>
          <p:nvPr>
            <p:ph type="body" sz="quarter" idx="16" hasCustomPrompt="1"/>
          </p:nvPr>
        </p:nvSpPr>
        <p:spPr>
          <a:xfrm>
            <a:off x="8942402" y="1963742"/>
            <a:ext cx="469900" cy="344487"/>
          </a:xfrm>
        </p:spPr>
        <p:txBody>
          <a:bodyPr>
            <a:normAutofit/>
          </a:bodyPr>
          <a:lstStyle>
            <a:lvl1pPr marL="0" indent="0" algn="ctr">
              <a:buNone/>
              <a:defRPr sz="1050">
                <a:solidFill>
                  <a:srgbClr val="FFFFFF"/>
                </a:solidFill>
              </a:defRPr>
            </a:lvl1pPr>
          </a:lstStyle>
          <a:p>
            <a:pPr lvl="0"/>
            <a:r>
              <a:rPr lang="en-US" sz="1050" dirty="0" smtClean="0"/>
              <a:t>N</a:t>
            </a:r>
            <a:endParaRPr lang="en-US" dirty="0"/>
          </a:p>
        </p:txBody>
      </p:sp>
      <p:sp>
        <p:nvSpPr>
          <p:cNvPr id="26" name="Text Placeholder 25"/>
          <p:cNvSpPr>
            <a:spLocks noGrp="1"/>
          </p:cNvSpPr>
          <p:nvPr>
            <p:ph type="body" sz="quarter" idx="17"/>
          </p:nvPr>
        </p:nvSpPr>
        <p:spPr>
          <a:xfrm>
            <a:off x="609601" y="2405065"/>
            <a:ext cx="2599267"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5"/>
            <a:ext cx="260378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30" y="2405065"/>
            <a:ext cx="2599831"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30" y="2681288"/>
            <a:ext cx="2599831"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5"/>
            <a:ext cx="2640000" cy="230820"/>
          </a:xfrm>
        </p:spPr>
        <p:txBody>
          <a:bodyPr wrap="square">
            <a:spAutoFit/>
          </a:bodyPr>
          <a:lstStyle>
            <a:lvl1pPr marL="0" indent="0" algn="l">
              <a:buNone/>
              <a:defRPr sz="9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9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52369371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3" y="3172302"/>
            <a:ext cx="10972799" cy="810418"/>
          </a:xfrm>
        </p:spPr>
        <p:txBody>
          <a:bodyPr tIns="0" anchor="t" anchorCtr="0">
            <a:normAutofit/>
          </a:bodyPr>
          <a:lstStyle>
            <a:lvl1pPr marL="0" indent="0">
              <a:spcBef>
                <a:spcPts val="0"/>
              </a:spcBef>
              <a:buNone/>
              <a:defRPr sz="3301" baseline="0">
                <a:solidFill>
                  <a:schemeClr val="bg1"/>
                </a:solidFill>
                <a:latin typeface="Calibri"/>
              </a:defRPr>
            </a:lvl1pPr>
            <a:lvl2pPr marL="342943" indent="0">
              <a:buNone/>
              <a:defRPr sz="1350">
                <a:solidFill>
                  <a:schemeClr val="tx1">
                    <a:tint val="75000"/>
                  </a:schemeClr>
                </a:solidFill>
              </a:defRPr>
            </a:lvl2pPr>
            <a:lvl3pPr marL="685887" indent="0">
              <a:buNone/>
              <a:defRPr sz="1200">
                <a:solidFill>
                  <a:schemeClr val="tx1">
                    <a:tint val="75000"/>
                  </a:schemeClr>
                </a:solidFill>
              </a:defRPr>
            </a:lvl3pPr>
            <a:lvl4pPr marL="1028830" indent="0">
              <a:buNone/>
              <a:defRPr sz="1050">
                <a:solidFill>
                  <a:schemeClr val="tx1">
                    <a:tint val="75000"/>
                  </a:schemeClr>
                </a:solidFill>
              </a:defRPr>
            </a:lvl4pPr>
            <a:lvl5pPr marL="1371774" indent="0">
              <a:buNone/>
              <a:defRPr sz="1050">
                <a:solidFill>
                  <a:schemeClr val="tx1">
                    <a:tint val="75000"/>
                  </a:schemeClr>
                </a:solidFill>
              </a:defRPr>
            </a:lvl5pPr>
            <a:lvl6pPr marL="1714717" indent="0">
              <a:buNone/>
              <a:defRPr sz="1050">
                <a:solidFill>
                  <a:schemeClr val="tx1">
                    <a:tint val="75000"/>
                  </a:schemeClr>
                </a:solidFill>
              </a:defRPr>
            </a:lvl6pPr>
            <a:lvl7pPr marL="2057661" indent="0">
              <a:buNone/>
              <a:defRPr sz="1050">
                <a:solidFill>
                  <a:schemeClr val="tx1">
                    <a:tint val="75000"/>
                  </a:schemeClr>
                </a:solidFill>
              </a:defRPr>
            </a:lvl7pPr>
            <a:lvl8pPr marL="2400604" indent="0">
              <a:buNone/>
              <a:defRPr sz="1050">
                <a:solidFill>
                  <a:schemeClr val="tx1">
                    <a:tint val="75000"/>
                  </a:schemeClr>
                </a:solidFill>
              </a:defRPr>
            </a:lvl8pPr>
            <a:lvl9pPr marL="2743548" indent="0">
              <a:buNone/>
              <a:defRPr sz="105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5"/>
            <a:ext cx="6207208" cy="365125"/>
          </a:xfrm>
        </p:spPr>
        <p:txBody>
          <a:bodyPr/>
          <a:lstStyle>
            <a:lvl1pPr>
              <a:defRPr spc="75">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7409414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1409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71902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89033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8991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79914369"/>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0543512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3"/>
            <a:ext cx="4470400" cy="39163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3038777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444470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6524498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823008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1658651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23644519"/>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2018174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3"/>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3"/>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2328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179179"/>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3"/>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2065083"/>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9148165"/>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3758655932"/>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prstClr val="white"/>
                </a:solidFill>
              </a:rPr>
              <a:t>SAKRA WORLD HOSPITAL</a:t>
            </a:r>
            <a:endParaRPr lang="en-US" sz="1000" dirty="0">
              <a:solidFill>
                <a:prstClr val="white"/>
              </a:solidFill>
            </a:endParaRPr>
          </a:p>
        </p:txBody>
      </p:sp>
    </p:spTree>
    <p:extLst>
      <p:ext uri="{BB962C8B-B14F-4D97-AF65-F5344CB8AC3E}">
        <p14:creationId xmlns:p14="http://schemas.microsoft.com/office/powerpoint/2010/main" val="395058200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88864849"/>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53840869"/>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3668848384"/>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CC1573CE-0E90-401C-B8EA-F1C12753578E}" type="datetimeFigureOut">
              <a:rPr lang="en-IN" smtClean="0">
                <a:solidFill>
                  <a:prstClr val="black">
                    <a:tint val="75000"/>
                  </a:prstClr>
                </a:solidFill>
              </a:rPr>
              <a:pPr/>
              <a:t>19-03-2016</a:t>
            </a:fld>
            <a:endParaRPr lang="en-IN">
              <a:solidFill>
                <a:prstClr val="black">
                  <a:tint val="75000"/>
                </a:prstClr>
              </a:solidFill>
            </a:endParaRPr>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solidFill>
                <a:prstClr val="white"/>
              </a:solidFill>
            </a:endParaRPr>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48684175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9323D773-88D4-412F-A193-63900EBA8791}"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3985740943"/>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573CE-0E90-401C-B8EA-F1C12753578E}" type="datetimeFigureOut">
              <a:rPr lang="en-IN" smtClean="0">
                <a:solidFill>
                  <a:prstClr val="black">
                    <a:tint val="75000"/>
                  </a:prstClr>
                </a:solidFill>
              </a:rPr>
              <a:pPr/>
              <a:t>19-03-2016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31176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0" y="527002"/>
            <a:ext cx="3324053" cy="1173196"/>
          </a:xfrm>
          <a:prstGeom prst="rect">
            <a:avLst/>
          </a:prstGeom>
        </p:spPr>
      </p:pic>
      <p:sp>
        <p:nvSpPr>
          <p:cNvPr id="2" name="Title 1"/>
          <p:cNvSpPr>
            <a:spLocks noGrp="1"/>
          </p:cNvSpPr>
          <p:nvPr>
            <p:ph type="ctrTitle" hasCustomPrompt="1"/>
          </p:nvPr>
        </p:nvSpPr>
        <p:spPr>
          <a:xfrm>
            <a:off x="609601" y="2213220"/>
            <a:ext cx="10972800" cy="878496"/>
          </a:xfrm>
        </p:spPr>
        <p:txBody>
          <a:bodyPr wrap="square" tIns="0" bIns="107985" anchor="t" anchorCtr="0">
            <a:spAutoFit/>
          </a:bodyPr>
          <a:lstStyle>
            <a:lvl1pPr algn="l">
              <a:lnSpc>
                <a:spcPct val="100000"/>
              </a:lnSpc>
              <a:defRPr sz="5000" baseline="0">
                <a:solidFill>
                  <a:schemeClr val="accent2"/>
                </a:solidFill>
                <a:latin typeface="Calibri"/>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609601" y="3171213"/>
            <a:ext cx="10972800" cy="539942"/>
          </a:xfrm>
        </p:spPr>
        <p:txBody>
          <a:bodyPr wrap="square" tIns="0" bIns="107985">
            <a:spAutoFit/>
          </a:bodyPr>
          <a:lstStyle>
            <a:lvl1pPr marL="0" indent="0" algn="l">
              <a:lnSpc>
                <a:spcPct val="100000"/>
              </a:lnSpc>
              <a:buNone/>
              <a:defRPr sz="2800" b="0" cap="all">
                <a:solidFill>
                  <a:schemeClr val="bg1"/>
                </a:solidFill>
                <a:latin typeface="Calibri"/>
                <a:cs typeface="Calibri"/>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4" indent="0" algn="ctr">
              <a:buNone/>
              <a:defRPr>
                <a:solidFill>
                  <a:schemeClr val="tx1">
                    <a:tint val="75000"/>
                  </a:schemeClr>
                </a:solidFill>
              </a:defRPr>
            </a:lvl5pPr>
            <a:lvl6pPr marL="2285680" indent="0" algn="ctr">
              <a:buNone/>
              <a:defRPr>
                <a:solidFill>
                  <a:schemeClr val="tx1">
                    <a:tint val="75000"/>
                  </a:schemeClr>
                </a:solidFill>
              </a:defRPr>
            </a:lvl6pPr>
            <a:lvl7pPr marL="2742817" indent="0" algn="ctr">
              <a:buNone/>
              <a:defRPr>
                <a:solidFill>
                  <a:schemeClr val="tx1">
                    <a:tint val="75000"/>
                  </a:schemeClr>
                </a:solidFill>
              </a:defRPr>
            </a:lvl7pPr>
            <a:lvl8pPr marL="3199952" indent="0" algn="ctr">
              <a:buNone/>
              <a:defRPr>
                <a:solidFill>
                  <a:schemeClr val="tx1">
                    <a:tint val="75000"/>
                  </a:schemeClr>
                </a:solidFill>
              </a:defRPr>
            </a:lvl8pPr>
            <a:lvl9pPr marL="3657089" indent="0" algn="ctr">
              <a:buNone/>
              <a:defRPr>
                <a:solidFill>
                  <a:schemeClr val="tx1">
                    <a:tint val="75000"/>
                  </a:schemeClr>
                </a:solidFill>
              </a:defRPr>
            </a:lvl9pPr>
          </a:lstStyle>
          <a:p>
            <a:r>
              <a:rPr lang="en-US" dirty="0" smtClean="0"/>
              <a:t>Master subtitle style</a:t>
            </a:r>
            <a:endParaRPr lang="en-US" dirty="0"/>
          </a:p>
        </p:txBody>
      </p:sp>
      <p:sp>
        <p:nvSpPr>
          <p:cNvPr id="10"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190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69441"/>
          </a:xfr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609601" y="1432785"/>
            <a:ext cx="10972800" cy="353943"/>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15960824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Slide1">
    <p:bg>
      <p:bgPr>
        <a:solidFill>
          <a:srgbClr val="28316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p:nvSpPr>
        <p:spPr>
          <a:xfrm>
            <a:off x="609600" y="6356353"/>
            <a:ext cx="6207208" cy="365125"/>
          </a:xfrm>
          <a:prstGeom prst="rect">
            <a:avLst/>
          </a:prstGeom>
        </p:spPr>
        <p:txBody>
          <a:bodyPr vert="horz" lIns="91427" tIns="45714" rIns="0" bIns="45714" rtlCol="0" anchor="ctr"/>
          <a:lstStyle>
            <a:defPPr>
              <a:defRPr lang="en-US"/>
            </a:defPPr>
            <a:lvl1pPr marL="0" algn="r" defTabSz="457200" rtl="0" eaLnBrk="1" latinLnBrk="0" hangingPunct="1">
              <a:defRPr sz="1000" kern="1200" spc="100">
                <a:solidFill>
                  <a:schemeClr val="tx1">
                    <a:tint val="75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smtClean="0">
                <a:solidFill>
                  <a:prstClr val="white"/>
                </a:solidFill>
              </a:rPr>
              <a:t>SAKRA WORLD HOSPITAL</a:t>
            </a:r>
            <a:endParaRPr lang="en-US" sz="1000" dirty="0">
              <a:solidFill>
                <a:prstClr val="white"/>
              </a:solidFill>
            </a:endParaRPr>
          </a:p>
        </p:txBody>
      </p:sp>
    </p:spTree>
    <p:extLst>
      <p:ext uri="{BB962C8B-B14F-4D97-AF65-F5344CB8AC3E}">
        <p14:creationId xmlns:p14="http://schemas.microsoft.com/office/powerpoint/2010/main" val="16572471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ivider Slide3">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2" y="1760062"/>
            <a:ext cx="10972799" cy="810418"/>
          </a:xfrm>
        </p:spPr>
        <p:txBody>
          <a:bodyPr tIns="0" anchor="t" anchorCtr="0">
            <a:normAutofit/>
          </a:bodyPr>
          <a:lstStyle>
            <a:lvl1pPr marL="0" indent="0">
              <a:spcBef>
                <a:spcPts val="0"/>
              </a:spcBef>
              <a:buNone/>
              <a:defRPr sz="4400" baseline="0">
                <a:solidFill>
                  <a:schemeClr val="tx1">
                    <a:lumMod val="65000"/>
                    <a:lumOff val="35000"/>
                  </a:schemeClr>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63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normAutofit/>
          </a:bodyPr>
          <a:lstStyle>
            <a:lvl1pPr marL="0" indent="0">
              <a:buNone/>
              <a:defRPr sz="2000">
                <a:solidFill>
                  <a:srgbClr val="272727"/>
                </a:solidFill>
                <a:latin typeface="Calibri"/>
                <a:cs typeface="Calibri"/>
              </a:defRPr>
            </a:lvl1pPr>
          </a:lstStyle>
          <a:p>
            <a:r>
              <a:rPr lang="en-US" smtClean="0"/>
              <a:t>Click icon to add picture</a:t>
            </a:r>
            <a:endParaRPr lang="en-US" dirty="0"/>
          </a:p>
        </p:txBody>
      </p:sp>
      <p:sp>
        <p:nvSpPr>
          <p:cNvPr id="5"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81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711753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defTabSz="914272"/>
            <a:endParaRPr lang="en-US" sz="1800" dirty="0">
              <a:solidFill>
                <a:prstClr val="white"/>
              </a:solidFill>
            </a:endParaRPr>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28497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1" y="6356353"/>
            <a:ext cx="2844800" cy="365125"/>
          </a:xfrm>
        </p:spPr>
        <p:txBody>
          <a:bodyPr/>
          <a:lstStyle/>
          <a:p>
            <a:fld id="{AAB23132-FFE2-44E8-A836-B5C43EAC4864}" type="datetimeFigureOut">
              <a:rPr lang="en-IN" smtClean="0"/>
              <a:t>19-03-2016</a:t>
            </a:fld>
            <a:endParaRPr lang="en-IN"/>
          </a:p>
        </p:txBody>
      </p:sp>
      <p:sp>
        <p:nvSpPr>
          <p:cNvPr id="5" name="Slide Number Placeholder 4"/>
          <p:cNvSpPr>
            <a:spLocks noGrp="1"/>
          </p:cNvSpPr>
          <p:nvPr>
            <p:ph type="sldNum" sz="quarter" idx="12"/>
          </p:nvPr>
        </p:nvSpPr>
        <p:spPr>
          <a:xfrm>
            <a:off x="5367867" y="6356353"/>
            <a:ext cx="6214533" cy="365125"/>
          </a:xfrm>
        </p:spPr>
        <p:txBody>
          <a:bodyPr/>
          <a:lstStyle>
            <a:lvl1pPr marL="0" marR="0" indent="0" algn="r" defTabSz="457136" rtl="0" eaLnBrk="1" fontAlgn="auto" latinLnBrk="0" hangingPunct="1">
              <a:lnSpc>
                <a:spcPct val="100000"/>
              </a:lnSpc>
              <a:spcBef>
                <a:spcPts val="0"/>
              </a:spcBef>
              <a:spcAft>
                <a:spcPts val="0"/>
              </a:spcAft>
              <a:buClrTx/>
              <a:buSzTx/>
              <a:buFontTx/>
              <a:buNone/>
              <a:tabLst/>
              <a:defRPr/>
            </a:lvl1pPr>
          </a:lstStyle>
          <a:p>
            <a:fld id="{A325DCB3-C64F-4CE1-998F-A2C488C54AB6}" type="slidenum">
              <a:rPr lang="en-IN" smtClean="0"/>
              <a:t>‹#›</a:t>
            </a:fld>
            <a:endParaRPr lang="en-IN"/>
          </a:p>
        </p:txBody>
      </p:sp>
      <p:cxnSp>
        <p:nvCxnSpPr>
          <p:cNvPr id="6" name="Straight Connector 5"/>
          <p:cNvCxnSpPr/>
          <p:nvPr/>
        </p:nvCxnSpPr>
        <p:spPr>
          <a:xfrm>
            <a:off x="362924" y="2139950"/>
            <a:ext cx="11439061"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096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p>
        </p:txBody>
      </p:sp>
      <p:sp>
        <p:nvSpPr>
          <p:cNvPr id="14" name="Oval 13"/>
          <p:cNvSpPr/>
          <p:nvPr/>
        </p:nvSpPr>
        <p:spPr>
          <a:xfrm>
            <a:off x="3385508"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p>
        </p:txBody>
      </p:sp>
      <p:sp>
        <p:nvSpPr>
          <p:cNvPr id="15" name="Oval 14"/>
          <p:cNvSpPr/>
          <p:nvPr/>
        </p:nvSpPr>
        <p:spPr>
          <a:xfrm>
            <a:off x="6165929"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p>
        </p:txBody>
      </p:sp>
      <p:sp>
        <p:nvSpPr>
          <p:cNvPr id="16" name="Oval 15"/>
          <p:cNvSpPr/>
          <p:nvPr/>
        </p:nvSpPr>
        <p:spPr>
          <a:xfrm>
            <a:off x="8942401" y="1963421"/>
            <a:ext cx="470747" cy="353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35995" bIns="35995" rtlCol="0" anchor="ctr"/>
          <a:lstStyle/>
          <a:p>
            <a:pPr algn="ctr"/>
            <a:endParaRPr lang="en-US" sz="1800" dirty="0"/>
          </a:p>
        </p:txBody>
      </p:sp>
      <p:sp>
        <p:nvSpPr>
          <p:cNvPr id="18" name="Text Placeholder 17"/>
          <p:cNvSpPr>
            <a:spLocks noGrp="1"/>
          </p:cNvSpPr>
          <p:nvPr>
            <p:ph type="body" sz="quarter" idx="13" hasCustomPrompt="1"/>
          </p:nvPr>
        </p:nvSpPr>
        <p:spPr>
          <a:xfrm>
            <a:off x="609602" y="1970089"/>
            <a:ext cx="469900" cy="338554"/>
          </a:xfrm>
        </p:spPr>
        <p:txBody>
          <a:bodyPr>
            <a:spAutoFit/>
          </a:bodyPr>
          <a:lstStyle>
            <a:lvl1pPr marL="0" indent="0" algn="ctr">
              <a:buNone/>
              <a:defRPr sz="1400" baseline="0">
                <a:solidFill>
                  <a:srgbClr val="FFFFFF"/>
                </a:solidFill>
                <a:latin typeface="Calibri"/>
                <a:cs typeface="Calibri"/>
              </a:defRPr>
            </a:lvl1pPr>
          </a:lstStyle>
          <a:p>
            <a:pPr lvl="0"/>
            <a:r>
              <a:rPr lang="en-US" sz="1600" dirty="0" smtClean="0">
                <a:latin typeface="Calibri"/>
                <a:cs typeface="Calibri"/>
              </a:rPr>
              <a:t>N</a:t>
            </a:r>
            <a:endParaRPr lang="en-US" dirty="0"/>
          </a:p>
        </p:txBody>
      </p:sp>
      <p:sp>
        <p:nvSpPr>
          <p:cNvPr id="20" name="Text Placeholder 19"/>
          <p:cNvSpPr>
            <a:spLocks noGrp="1"/>
          </p:cNvSpPr>
          <p:nvPr>
            <p:ph type="body" sz="quarter" idx="14" hasCustomPrompt="1"/>
          </p:nvPr>
        </p:nvSpPr>
        <p:spPr>
          <a:xfrm>
            <a:off x="3385509"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2" name="Text Placeholder 21"/>
          <p:cNvSpPr>
            <a:spLocks noGrp="1"/>
          </p:cNvSpPr>
          <p:nvPr>
            <p:ph type="body" sz="quarter" idx="15" hasCustomPrompt="1"/>
          </p:nvPr>
        </p:nvSpPr>
        <p:spPr>
          <a:xfrm>
            <a:off x="6165930" y="1963739"/>
            <a:ext cx="469900" cy="352425"/>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4" name="Text Placeholder 23"/>
          <p:cNvSpPr>
            <a:spLocks noGrp="1"/>
          </p:cNvSpPr>
          <p:nvPr>
            <p:ph type="body" sz="quarter" idx="16" hasCustomPrompt="1"/>
          </p:nvPr>
        </p:nvSpPr>
        <p:spPr>
          <a:xfrm>
            <a:off x="8942402" y="1963740"/>
            <a:ext cx="469900" cy="344487"/>
          </a:xfrm>
        </p:spPr>
        <p:txBody>
          <a:bodyPr>
            <a:normAutofit/>
          </a:bodyPr>
          <a:lstStyle>
            <a:lvl1pPr marL="0" indent="0" algn="ctr">
              <a:buNone/>
              <a:defRPr sz="1400">
                <a:solidFill>
                  <a:srgbClr val="FFFFFF"/>
                </a:solidFill>
              </a:defRPr>
            </a:lvl1pPr>
          </a:lstStyle>
          <a:p>
            <a:pPr lvl="0"/>
            <a:r>
              <a:rPr lang="en-US" sz="1400" dirty="0" smtClean="0"/>
              <a:t>N</a:t>
            </a:r>
            <a:endParaRPr lang="en-US" dirty="0"/>
          </a:p>
        </p:txBody>
      </p:sp>
      <p:sp>
        <p:nvSpPr>
          <p:cNvPr id="26" name="Text Placeholder 25"/>
          <p:cNvSpPr>
            <a:spLocks noGrp="1"/>
          </p:cNvSpPr>
          <p:nvPr>
            <p:ph type="body" sz="quarter" idx="17"/>
          </p:nvPr>
        </p:nvSpPr>
        <p:spPr>
          <a:xfrm>
            <a:off x="609601" y="2405064"/>
            <a:ext cx="2599267"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28" name="Text Placeholder 27"/>
          <p:cNvSpPr>
            <a:spLocks noGrp="1"/>
          </p:cNvSpPr>
          <p:nvPr>
            <p:ph type="body" sz="quarter" idx="18"/>
          </p:nvPr>
        </p:nvSpPr>
        <p:spPr>
          <a:xfrm>
            <a:off x="609601" y="2681288"/>
            <a:ext cx="2599267"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29" name="Text Placeholder 25"/>
          <p:cNvSpPr>
            <a:spLocks noGrp="1"/>
          </p:cNvSpPr>
          <p:nvPr>
            <p:ph type="body" sz="quarter" idx="19"/>
          </p:nvPr>
        </p:nvSpPr>
        <p:spPr>
          <a:xfrm>
            <a:off x="3385507" y="2405064"/>
            <a:ext cx="260378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0" name="Text Placeholder 27"/>
          <p:cNvSpPr>
            <a:spLocks noGrp="1"/>
          </p:cNvSpPr>
          <p:nvPr>
            <p:ph type="body" sz="quarter" idx="20"/>
          </p:nvPr>
        </p:nvSpPr>
        <p:spPr>
          <a:xfrm>
            <a:off x="3385507" y="2681288"/>
            <a:ext cx="260378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1" name="Text Placeholder 25"/>
          <p:cNvSpPr>
            <a:spLocks noGrp="1"/>
          </p:cNvSpPr>
          <p:nvPr>
            <p:ph type="body" sz="quarter" idx="21"/>
          </p:nvPr>
        </p:nvSpPr>
        <p:spPr>
          <a:xfrm>
            <a:off x="6165929" y="2405064"/>
            <a:ext cx="2599831"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2" name="Text Placeholder 27"/>
          <p:cNvSpPr>
            <a:spLocks noGrp="1"/>
          </p:cNvSpPr>
          <p:nvPr>
            <p:ph type="body" sz="quarter" idx="22"/>
          </p:nvPr>
        </p:nvSpPr>
        <p:spPr>
          <a:xfrm>
            <a:off x="6165929" y="2681288"/>
            <a:ext cx="2599831"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
        <p:nvSpPr>
          <p:cNvPr id="33" name="Text Placeholder 25"/>
          <p:cNvSpPr>
            <a:spLocks noGrp="1"/>
          </p:cNvSpPr>
          <p:nvPr>
            <p:ph type="body" sz="quarter" idx="23"/>
          </p:nvPr>
        </p:nvSpPr>
        <p:spPr>
          <a:xfrm>
            <a:off x="8942400" y="2405064"/>
            <a:ext cx="2640000" cy="276987"/>
          </a:xfrm>
        </p:spPr>
        <p:txBody>
          <a:bodyPr wrap="square">
            <a:spAutoFit/>
          </a:bodyPr>
          <a:lstStyle>
            <a:lvl1pPr marL="0" indent="0" algn="l">
              <a:buNone/>
              <a:defRPr sz="1200" cap="all" baseline="0">
                <a:solidFill>
                  <a:schemeClr val="accent1"/>
                </a:solidFill>
                <a:latin typeface="Calibri"/>
              </a:defRPr>
            </a:lvl1pPr>
          </a:lstStyle>
          <a:p>
            <a:pPr lvl="0"/>
            <a:r>
              <a:rPr lang="en-US" smtClean="0"/>
              <a:t>Click to edit Master text styles</a:t>
            </a:r>
          </a:p>
        </p:txBody>
      </p:sp>
      <p:sp>
        <p:nvSpPr>
          <p:cNvPr id="34" name="Text Placeholder 27"/>
          <p:cNvSpPr>
            <a:spLocks noGrp="1"/>
          </p:cNvSpPr>
          <p:nvPr>
            <p:ph type="body" sz="quarter" idx="24"/>
          </p:nvPr>
        </p:nvSpPr>
        <p:spPr>
          <a:xfrm>
            <a:off x="8942400" y="2681288"/>
            <a:ext cx="2640000" cy="3067050"/>
          </a:xfrm>
        </p:spPr>
        <p:txBody>
          <a:bodyPr>
            <a:normAutofit/>
          </a:bodyPr>
          <a:lstStyle>
            <a:lvl1pPr marL="0" indent="0" algn="l">
              <a:buNone/>
              <a:defRPr sz="1200">
                <a:solidFill>
                  <a:schemeClr val="accent2"/>
                </a:solidFill>
                <a:latin typeface="Calibri"/>
                <a:cs typeface="Calibri"/>
              </a:defRPr>
            </a:lvl1pPr>
          </a:lstStyle>
          <a:p>
            <a:pPr lvl="0"/>
            <a:r>
              <a:rPr lang="en-US" smtClean="0"/>
              <a:t>Click to edit Master text styles</a:t>
            </a:r>
          </a:p>
        </p:txBody>
      </p:sp>
    </p:spTree>
    <p:extLst>
      <p:ext uri="{BB962C8B-B14F-4D97-AF65-F5344CB8AC3E}">
        <p14:creationId xmlns:p14="http://schemas.microsoft.com/office/powerpoint/2010/main" val="2074044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74C221C7-EF1B-42AB-B88E-1D5B104322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4826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787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D9D2C-86B5-4FFC-8996-B1F301952809}" type="datetimeFigureOut">
              <a:rPr lang="en-US" smtClean="0">
                <a:solidFill>
                  <a:prstClr val="black">
                    <a:tint val="75000"/>
                  </a:prstClr>
                </a:solidFill>
              </a:rPr>
              <a:pPr/>
              <a:t>3/19/2016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C221C7-EF1B-42AB-B88E-1D5B104322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903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420686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24A52B-58A7-4B1A-ABD6-2B968AAED3FB}"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A36C6-29C3-4843-900D-9B9BA72CFE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54519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E4834D-3D0B-42EE-85ED-5CBF5F7ED835}"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A13AC7-8EF5-4EE7-9E4E-6B509B66F2C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59647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1905001"/>
            <a:ext cx="4470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B1E803E-165D-440F-AC16-AC1E42D12A04}"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8E8F97-2A2A-4169-8E87-4D1B58BFD49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634645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A0BE3E-E1C4-4AFC-9C15-F7EF7E984127}" type="datetime5">
              <a:rPr lang="en-US">
                <a:solidFill>
                  <a:prstClr val="black"/>
                </a:solidFill>
              </a:rPr>
              <a:pPr>
                <a:defRPr/>
              </a:pPr>
              <a:t>19-Mar-16</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CC7CD-46DB-47AD-8230-59921115D2A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69013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A7E9C0B-07EC-4448-A967-190C030B709A}" type="datetime5">
              <a:rPr lang="en-US">
                <a:solidFill>
                  <a:prstClr val="black"/>
                </a:solidFill>
              </a:rPr>
              <a:pPr>
                <a:defRPr/>
              </a:pPr>
              <a:t>19-Mar-16</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B48985-5C9D-4F55-9B75-EE695A19C8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296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583B10-FFB4-47A5-8359-3060C134A00F}" type="datetime5">
              <a:rPr lang="en-US">
                <a:solidFill>
                  <a:prstClr val="black"/>
                </a:solidFill>
              </a:rPr>
              <a:pPr>
                <a:defRPr/>
              </a:pPr>
              <a:t>19-Mar-16</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89443-30C9-4625-880E-C9D4C14BD3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418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28316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p:cNvSpPr>
            <a:spLocks noGrp="1"/>
          </p:cNvSpPr>
          <p:nvPr>
            <p:ph type="body" idx="1" hasCustomPrompt="1"/>
          </p:nvPr>
        </p:nvSpPr>
        <p:spPr>
          <a:xfrm>
            <a:off x="609602" y="3172302"/>
            <a:ext cx="10972799" cy="810418"/>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dirty="0" smtClean="0"/>
              <a:t>Thank You</a:t>
            </a:r>
          </a:p>
        </p:txBody>
      </p:sp>
      <p:sp>
        <p:nvSpPr>
          <p:cNvPr id="5" name="Slide Number Placeholder 5"/>
          <p:cNvSpPr>
            <a:spLocks noGrp="1"/>
          </p:cNvSpPr>
          <p:nvPr>
            <p:ph type="sldNum" sz="quarter" idx="12"/>
          </p:nvPr>
        </p:nvSpPr>
        <p:spPr>
          <a:xfrm>
            <a:off x="609600" y="6356353"/>
            <a:ext cx="6207208" cy="365125"/>
          </a:xfrm>
        </p:spPr>
        <p:txBody>
          <a:bodyPr/>
          <a:lstStyle>
            <a:lvl1pPr>
              <a:defRPr spc="100">
                <a:solidFill>
                  <a:schemeClr val="bg1"/>
                </a:solidFill>
                <a:latin typeface="Calibri"/>
                <a:cs typeface="Calibri"/>
              </a:defRPr>
            </a:lvl1pPr>
          </a:lstStyle>
          <a:p>
            <a:fld id="{A325DCB3-C64F-4CE1-998F-A2C488C54AB6}" type="slidenum">
              <a:rPr lang="en-IN" smtClean="0"/>
              <a:t>‹#›</a:t>
            </a:fld>
            <a:endParaRPr lang="en-IN"/>
          </a:p>
        </p:txBody>
      </p:sp>
    </p:spTree>
    <p:extLst>
      <p:ext uri="{BB962C8B-B14F-4D97-AF65-F5344CB8AC3E}">
        <p14:creationId xmlns:p14="http://schemas.microsoft.com/office/powerpoint/2010/main" val="12578241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D07328-97F0-4089-BD5B-4EDFD6CE70EE}"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E605E1-41E9-428D-8081-DA5130A3ED9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029771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75D777-3B65-42A5-B8E1-3432E90BE991}" type="datetime5">
              <a:rPr lang="en-US">
                <a:solidFill>
                  <a:prstClr val="black"/>
                </a:solidFill>
              </a:rPr>
              <a:pPr>
                <a:defRPr/>
              </a:pPr>
              <a:t>19-Mar-16</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33B49E-C7D3-4BF6-B488-79BB7522866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2347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75990E-4B2C-4A9B-8AF7-460623CBC60A}"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29B77D-E1F0-4C5C-92C1-E789CC2C56B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46377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1"/>
            <a:ext cx="8026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578315-F721-40BF-B8E5-724439AFA217}"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92282-472D-4499-BA48-ED6B1CD4E8C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6929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1"/>
            <a:ext cx="9144000" cy="3916363"/>
          </a:xfrm>
        </p:spPr>
        <p:txBody>
          <a:bodyPr/>
          <a:lstStyle/>
          <a:p>
            <a:pPr lvl="0"/>
            <a:r>
              <a:rPr lang="en-US" noProof="0" smtClean="0"/>
              <a:t>Click icon to add table</a:t>
            </a:r>
          </a:p>
        </p:txBody>
      </p:sp>
    </p:spTree>
    <p:extLst>
      <p:ext uri="{BB962C8B-B14F-4D97-AF65-F5344CB8AC3E}">
        <p14:creationId xmlns:p14="http://schemas.microsoft.com/office/powerpoint/2010/main" val="3806490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1"/>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D2365B-5397-4552-89D2-3C31D6B894C4}" type="datetime1">
              <a:rPr lang="en-US" smtClean="0"/>
              <a:t>3/19/2016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267404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23132-FFE2-44E8-A836-B5C43EAC4864}"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42760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1"/>
            <a:ext cx="10515600" cy="2852737"/>
          </a:xfrm>
          <a:prstGeom prst="rect">
            <a:avLst/>
          </a:prstGeom>
        </p:spPr>
        <p:txBody>
          <a:bodyPr anchor="b"/>
          <a:lstStyle>
            <a:lvl1pPr>
              <a:defRPr sz="4501"/>
            </a:lvl1pPr>
          </a:lstStyle>
          <a:p>
            <a:r>
              <a:rPr lang="en-US" smtClean="0"/>
              <a:t>Click to edit Master title style</a:t>
            </a:r>
            <a:endParaRPr lang="en-US"/>
          </a:p>
        </p:txBody>
      </p:sp>
      <p:sp>
        <p:nvSpPr>
          <p:cNvPr id="3" name="Text Placeholder 2"/>
          <p:cNvSpPr>
            <a:spLocks noGrp="1"/>
          </p:cNvSpPr>
          <p:nvPr>
            <p:ph type="body" idx="1"/>
          </p:nvPr>
        </p:nvSpPr>
        <p:spPr>
          <a:xfrm>
            <a:off x="831849" y="4589467"/>
            <a:ext cx="10515600" cy="1500187"/>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23132-FFE2-44E8-A836-B5C43EAC4864}"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392046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B23132-FFE2-44E8-A836-B5C43EAC4864}" type="datetimeFigureOut">
              <a:rPr lang="en-IN" smtClean="0"/>
              <a:t>19-03-2016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29476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B23132-FFE2-44E8-A836-B5C43EAC4864}" type="datetimeFigureOut">
              <a:rPr lang="en-IN" smtClean="0"/>
              <a:t>19-03-2016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22133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B23132-FFE2-44E8-A836-B5C43EAC4864}"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8243922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B23132-FFE2-44E8-A836-B5C43EAC4864}" type="datetimeFigureOut">
              <a:rPr lang="en-IN" smtClean="0"/>
              <a:t>19-03-2016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17908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23132-FFE2-44E8-A836-B5C43EAC4864}" type="datetimeFigureOut">
              <a:rPr lang="en-IN" smtClean="0"/>
              <a:t>19-03-2016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8786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1"/>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23132-FFE2-44E8-A836-B5C43EAC4864}" type="datetimeFigureOut">
              <a:rPr lang="en-IN" smtClean="0"/>
              <a:t>19-03-2016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18747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1"/>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23132-FFE2-44E8-A836-B5C43EAC4864}" type="datetimeFigureOut">
              <a:rPr lang="en-IN" smtClean="0"/>
              <a:t>19-03-2016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253818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23132-FFE2-44E8-A836-B5C43EAC4864}"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196029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23132-FFE2-44E8-A836-B5C43EAC4864}" type="datetimeFigureOut">
              <a:rPr lang="en-IN" smtClean="0"/>
              <a:t>19-03-2016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DCB3-C64F-4CE1-998F-A2C488C54AB6}" type="slidenum">
              <a:rPr lang="en-IN" smtClean="0"/>
              <a:t>‹#›</a:t>
            </a:fld>
            <a:endParaRPr lang="en-IN"/>
          </a:p>
        </p:txBody>
      </p:sp>
    </p:spTree>
    <p:extLst>
      <p:ext uri="{BB962C8B-B14F-4D97-AF65-F5344CB8AC3E}">
        <p14:creationId xmlns:p14="http://schemas.microsoft.com/office/powerpoint/2010/main" val="294151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449262"/>
          </a:xfrm>
          <a:prstGeom prst="rect">
            <a:avLst/>
          </a:prstGeom>
        </p:spPr>
        <p:txBody>
          <a:bodyPr anchor="t" anchorCtr="0"/>
          <a:lstStyle>
            <a:lvl1pPr algn="l">
              <a:defRPr sz="2000" baseline="0">
                <a:solidFill>
                  <a:schemeClr val="accent2"/>
                </a:solidFill>
                <a:latin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2571274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553752"/>
            <a:ext cx="10972800" cy="701731"/>
          </a:xfrm>
          <a:prstGeom prst="rect">
            <a:avLst/>
          </a:prstGeom>
        </p:spPr>
        <p:txBody>
          <a:bodyPr anchor="t" anchorCtr="0">
            <a:spAutoFit/>
          </a:bodyPr>
          <a:lstStyle>
            <a:lvl1pPr algn="l">
              <a:defRPr sz="4400">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899921"/>
            <a:ext cx="10972800" cy="4165600"/>
          </a:xfrm>
        </p:spPr>
        <p:txBody>
          <a:bodyPr>
            <a:normAutofit/>
          </a:bodyPr>
          <a:lstStyle>
            <a:lvl1pPr>
              <a:defRPr sz="1800">
                <a:solidFill>
                  <a:schemeClr val="accent1"/>
                </a:solidFill>
              </a:defRPr>
            </a:lvl1pPr>
            <a:lvl2pPr>
              <a:defRPr sz="1600">
                <a:solidFill>
                  <a:schemeClr val="accent1"/>
                </a:solidFill>
              </a:defRPr>
            </a:lvl2pPr>
            <a:lvl3pPr>
              <a:defRPr sz="1400">
                <a:solidFill>
                  <a:schemeClr val="accent1"/>
                </a:solidFill>
              </a:defRPr>
            </a:lvl3pPr>
            <a:lvl4pPr marL="1371408" indent="0">
              <a:buNone/>
              <a:defRPr sz="1200" baseline="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a:xfrm>
            <a:off x="609600" y="6356353"/>
            <a:ext cx="6207208" cy="365125"/>
          </a:xfrm>
        </p:spPr>
        <p:txBody>
          <a:bodyPr/>
          <a:lstStyle>
            <a:lvl1pPr>
              <a:defRPr spc="100">
                <a:latin typeface="Calibri"/>
                <a:cs typeface="Calibri"/>
              </a:defRPr>
            </a:lvl1pPr>
          </a:lstStyle>
          <a:p>
            <a:fld id="{A325DCB3-C64F-4CE1-998F-A2C488C54AB6}" type="slidenum">
              <a:rPr lang="en-IN" smtClean="0"/>
              <a:t>‹#›</a:t>
            </a:fld>
            <a:endParaRPr lang="en-IN"/>
          </a:p>
        </p:txBody>
      </p:sp>
      <p:sp>
        <p:nvSpPr>
          <p:cNvPr id="8" name="Text Placeholder 7"/>
          <p:cNvSpPr>
            <a:spLocks noGrp="1"/>
          </p:cNvSpPr>
          <p:nvPr>
            <p:ph type="body" sz="quarter" idx="13" hasCustomPrompt="1"/>
          </p:nvPr>
        </p:nvSpPr>
        <p:spPr>
          <a:xfrm>
            <a:off x="609601" y="1432785"/>
            <a:ext cx="10972800" cy="323165"/>
          </a:xfrm>
        </p:spPr>
        <p:txBody>
          <a:bodyPr tIns="0">
            <a:spAutoFit/>
          </a:bodyPr>
          <a:lstStyle>
            <a:lvl1pPr marL="0" indent="0" algn="l">
              <a:spcBef>
                <a:spcPts val="0"/>
              </a:spcBef>
              <a:buNone/>
              <a:defRPr sz="2000" strike="noStrike" baseline="0">
                <a:solidFill>
                  <a:schemeClr val="accent1"/>
                </a:solidFill>
              </a:defRPr>
            </a:lvl1pPr>
            <a:lvl2pPr marL="457136" indent="0" algn="l">
              <a:buNone/>
              <a:defRPr/>
            </a:lvl2pPr>
            <a:lvl3pPr marL="914272" indent="0" algn="l">
              <a:buNone/>
              <a:defRPr/>
            </a:lvl3pPr>
            <a:lvl4pPr marL="1371408" indent="0" algn="l">
              <a:buNone/>
              <a:defRPr/>
            </a:lvl4pPr>
            <a:lvl5pPr marL="1828544" indent="0" algn="l">
              <a:buNone/>
              <a:defRPr/>
            </a:lvl5pPr>
          </a:lstStyle>
          <a:p>
            <a:pPr lvl="0"/>
            <a:r>
              <a:rPr lang="en-US" dirty="0" smtClean="0"/>
              <a:t>Page sub title</a:t>
            </a:r>
            <a:endParaRPr lang="en-US" dirty="0"/>
          </a:p>
        </p:txBody>
      </p:sp>
    </p:spTree>
    <p:extLst>
      <p:ext uri="{BB962C8B-B14F-4D97-AF65-F5344CB8AC3E}">
        <p14:creationId xmlns:p14="http://schemas.microsoft.com/office/powerpoint/2010/main" val="120564256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Divider Slide1">
    <p:bg>
      <p:bgPr>
        <a:solidFill>
          <a:srgbClr val="28316D"/>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607062"/>
            <a:ext cx="10972799" cy="5107339"/>
          </a:xfrm>
        </p:spPr>
        <p:txBody>
          <a:bodyPr tIns="0" anchor="t" anchorCtr="0">
            <a:normAutofit/>
          </a:bodyPr>
          <a:lstStyle>
            <a:lvl1pPr marL="0" indent="0">
              <a:spcBef>
                <a:spcPts val="0"/>
              </a:spcBef>
              <a:buNone/>
              <a:defRPr sz="4400" baseline="0">
                <a:solidFill>
                  <a:schemeClr val="bg1"/>
                </a:solidFill>
                <a:latin typeface="Calibri"/>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4" indent="0">
              <a:buNone/>
              <a:defRPr sz="1400">
                <a:solidFill>
                  <a:schemeClr val="tx1">
                    <a:tint val="75000"/>
                  </a:schemeClr>
                </a:solidFill>
              </a:defRPr>
            </a:lvl5pPr>
            <a:lvl6pPr marL="2285680" indent="0">
              <a:buNone/>
              <a:defRPr sz="1400">
                <a:solidFill>
                  <a:schemeClr val="tx1">
                    <a:tint val="75000"/>
                  </a:schemeClr>
                </a:solidFill>
              </a:defRPr>
            </a:lvl6pPr>
            <a:lvl7pPr marL="2742817" indent="0">
              <a:buNone/>
              <a:defRPr sz="1400">
                <a:solidFill>
                  <a:schemeClr val="tx1">
                    <a:tint val="75000"/>
                  </a:schemeClr>
                </a:solidFill>
              </a:defRPr>
            </a:lvl7pPr>
            <a:lvl8pPr marL="3199952" indent="0">
              <a:buNone/>
              <a:defRPr sz="1400">
                <a:solidFill>
                  <a:schemeClr val="tx1">
                    <a:tint val="75000"/>
                  </a:schemeClr>
                </a:solidFill>
              </a:defRPr>
            </a:lvl8pPr>
            <a:lvl9pPr marL="3657089"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8902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13B662-694D-450B-9C34-E679FD1AFDE4}" type="datetime5">
              <a:rPr lang="en-US">
                <a:solidFill>
                  <a:prstClr val="black"/>
                </a:solidFill>
              </a:rPr>
              <a:pPr>
                <a:defRPr/>
              </a:pPr>
              <a:t>19-Mar-16</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118FA-D5A7-4B46-A4AA-CC007E59886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339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0.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7.emf"/><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6.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theme" Target="../theme/theme13.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theme" Target="../theme/theme15.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theme" Target="../theme/theme16.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heme" Target="../theme/theme1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theme" Target="../theme/theme18.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image" Target="../media/image5.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1.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image" Target="../media/image5.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theme" Target="../theme/theme2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theme" Target="../theme/theme23.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theme" Target="../theme/theme24.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theme" Target="../theme/theme25.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theme" Target="../theme/theme26.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7.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image" Target="../media/image5.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1.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theme" Target="../theme/theme28.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theme" Target="../theme/theme29.xml"/><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slideLayout" Target="../slideLayouts/slideLayout315.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3.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theme" Target="../theme/theme30.xml"/><Relationship Id="rId5" Type="http://schemas.openxmlformats.org/officeDocument/2006/relationships/slideLayout" Target="../slideLayouts/slideLayout32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3.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theme" Target="../theme/theme31.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theme" Target="../theme/theme32.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3.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theme" Target="../theme/theme33.xml"/><Relationship Id="rId5" Type="http://schemas.openxmlformats.org/officeDocument/2006/relationships/slideLayout" Target="../slideLayouts/slideLayout35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theme" Target="../theme/theme34.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theme" Target="../theme/theme35.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image" Target="../media/image5.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theme" Target="../theme/theme36.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theme" Target="../theme/theme37.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image" Target="../media/image5.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theme" Target="../theme/theme38.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theme" Target="../theme/theme39.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7.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theme" Target="../theme/theme4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theme" Target="../theme/theme41.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47.xml"/><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theme" Target="../theme/theme42.xml"/><Relationship Id="rId2" Type="http://schemas.openxmlformats.org/officeDocument/2006/relationships/slideLayout" Target="../slideLayouts/slideLayout441.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theme" Target="../theme/theme4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image" Target="../media/image5.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theme" Target="../theme/theme44.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slideLayout" Target="../slideLayouts/slideLayout474.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image" Target="../media/image5.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2.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theme" Target="../theme/theme45.xml"/><Relationship Id="rId5" Type="http://schemas.openxmlformats.org/officeDocument/2006/relationships/slideLayout" Target="../slideLayouts/slideLayout47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theme" Target="../theme/theme46.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2.xml"/><Relationship Id="rId3" Type="http://schemas.openxmlformats.org/officeDocument/2006/relationships/slideLayout" Target="../slideLayouts/slideLayout497.xml"/><Relationship Id="rId7" Type="http://schemas.openxmlformats.org/officeDocument/2006/relationships/slideLayout" Target="../slideLayouts/slideLayout501.xml"/><Relationship Id="rId2" Type="http://schemas.openxmlformats.org/officeDocument/2006/relationships/slideLayout" Target="../slideLayouts/slideLayout496.xml"/><Relationship Id="rId1" Type="http://schemas.openxmlformats.org/officeDocument/2006/relationships/slideLayout" Target="../slideLayouts/slideLayout495.xml"/><Relationship Id="rId6" Type="http://schemas.openxmlformats.org/officeDocument/2006/relationships/slideLayout" Target="../slideLayouts/slideLayout500.xml"/><Relationship Id="rId11" Type="http://schemas.openxmlformats.org/officeDocument/2006/relationships/theme" Target="../theme/theme47.xml"/><Relationship Id="rId5" Type="http://schemas.openxmlformats.org/officeDocument/2006/relationships/slideLayout" Target="../slideLayouts/slideLayout499.xml"/><Relationship Id="rId10" Type="http://schemas.openxmlformats.org/officeDocument/2006/relationships/slideLayout" Target="../slideLayouts/slideLayout504.xml"/><Relationship Id="rId4" Type="http://schemas.openxmlformats.org/officeDocument/2006/relationships/slideLayout" Target="../slideLayouts/slideLayout498.xml"/><Relationship Id="rId9" Type="http://schemas.openxmlformats.org/officeDocument/2006/relationships/slideLayout" Target="../slideLayouts/slideLayout503.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2.xml"/><Relationship Id="rId3" Type="http://schemas.openxmlformats.org/officeDocument/2006/relationships/slideLayout" Target="../slideLayouts/slideLayout507.xml"/><Relationship Id="rId7" Type="http://schemas.openxmlformats.org/officeDocument/2006/relationships/slideLayout" Target="../slideLayouts/slideLayout511.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theme" Target="../theme/theme48.xml"/><Relationship Id="rId5" Type="http://schemas.openxmlformats.org/officeDocument/2006/relationships/slideLayout" Target="../slideLayouts/slideLayout509.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2.xml"/><Relationship Id="rId3" Type="http://schemas.openxmlformats.org/officeDocument/2006/relationships/slideLayout" Target="../slideLayouts/slideLayout517.xml"/><Relationship Id="rId7" Type="http://schemas.openxmlformats.org/officeDocument/2006/relationships/slideLayout" Target="../slideLayouts/slideLayout521.xml"/><Relationship Id="rId2" Type="http://schemas.openxmlformats.org/officeDocument/2006/relationships/slideLayout" Target="../slideLayouts/slideLayout516.xml"/><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theme" Target="../theme/theme49.xml"/><Relationship Id="rId5" Type="http://schemas.openxmlformats.org/officeDocument/2006/relationships/slideLayout" Target="../slideLayouts/slideLayout519.xml"/><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2.xml"/><Relationship Id="rId13" Type="http://schemas.openxmlformats.org/officeDocument/2006/relationships/theme" Target="../theme/theme50.xml"/><Relationship Id="rId3" Type="http://schemas.openxmlformats.org/officeDocument/2006/relationships/slideLayout" Target="../slideLayouts/slideLayout527.xml"/><Relationship Id="rId7" Type="http://schemas.openxmlformats.org/officeDocument/2006/relationships/slideLayout" Target="../slideLayouts/slideLayout531.xml"/><Relationship Id="rId12" Type="http://schemas.openxmlformats.org/officeDocument/2006/relationships/slideLayout" Target="../slideLayouts/slideLayout536.xml"/><Relationship Id="rId2" Type="http://schemas.openxmlformats.org/officeDocument/2006/relationships/slideLayout" Target="../slideLayouts/slideLayout526.xml"/><Relationship Id="rId1" Type="http://schemas.openxmlformats.org/officeDocument/2006/relationships/slideLayout" Target="../slideLayouts/slideLayout525.xml"/><Relationship Id="rId6" Type="http://schemas.openxmlformats.org/officeDocument/2006/relationships/slideLayout" Target="../slideLayouts/slideLayout530.xml"/><Relationship Id="rId11" Type="http://schemas.openxmlformats.org/officeDocument/2006/relationships/slideLayout" Target="../slideLayouts/slideLayout535.xml"/><Relationship Id="rId5" Type="http://schemas.openxmlformats.org/officeDocument/2006/relationships/slideLayout" Target="../slideLayouts/slideLayout529.xml"/><Relationship Id="rId10" Type="http://schemas.openxmlformats.org/officeDocument/2006/relationships/slideLayout" Target="../slideLayouts/slideLayout534.xml"/><Relationship Id="rId4" Type="http://schemas.openxmlformats.org/officeDocument/2006/relationships/slideLayout" Target="../slideLayouts/slideLayout528.xml"/><Relationship Id="rId9" Type="http://schemas.openxmlformats.org/officeDocument/2006/relationships/slideLayout" Target="../slideLayouts/slideLayout533.xml"/><Relationship Id="rId14" Type="http://schemas.openxmlformats.org/officeDocument/2006/relationships/image" Target="../media/image5.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44.xml"/><Relationship Id="rId3" Type="http://schemas.openxmlformats.org/officeDocument/2006/relationships/slideLayout" Target="../slideLayouts/slideLayout539.xml"/><Relationship Id="rId7" Type="http://schemas.openxmlformats.org/officeDocument/2006/relationships/slideLayout" Target="../slideLayouts/slideLayout543.xml"/><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theme" Target="../theme/theme51.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54.xml"/><Relationship Id="rId13" Type="http://schemas.openxmlformats.org/officeDocument/2006/relationships/theme" Target="../theme/theme52.xml"/><Relationship Id="rId3" Type="http://schemas.openxmlformats.org/officeDocument/2006/relationships/slideLayout" Target="../slideLayouts/slideLayout549.xml"/><Relationship Id="rId7" Type="http://schemas.openxmlformats.org/officeDocument/2006/relationships/slideLayout" Target="../slideLayouts/slideLayout553.xml"/><Relationship Id="rId12" Type="http://schemas.openxmlformats.org/officeDocument/2006/relationships/slideLayout" Target="../slideLayouts/slideLayout558.xml"/><Relationship Id="rId2" Type="http://schemas.openxmlformats.org/officeDocument/2006/relationships/slideLayout" Target="../slideLayouts/slideLayout548.xml"/><Relationship Id="rId1" Type="http://schemas.openxmlformats.org/officeDocument/2006/relationships/slideLayout" Target="../slideLayouts/slideLayout547.xml"/><Relationship Id="rId6" Type="http://schemas.openxmlformats.org/officeDocument/2006/relationships/slideLayout" Target="../slideLayouts/slideLayout552.xml"/><Relationship Id="rId11" Type="http://schemas.openxmlformats.org/officeDocument/2006/relationships/slideLayout" Target="../slideLayouts/slideLayout557.xml"/><Relationship Id="rId5" Type="http://schemas.openxmlformats.org/officeDocument/2006/relationships/slideLayout" Target="../slideLayouts/slideLayout551.xml"/><Relationship Id="rId10" Type="http://schemas.openxmlformats.org/officeDocument/2006/relationships/slideLayout" Target="../slideLayouts/slideLayout556.xml"/><Relationship Id="rId4" Type="http://schemas.openxmlformats.org/officeDocument/2006/relationships/slideLayout" Target="../slideLayouts/slideLayout550.xml"/><Relationship Id="rId9" Type="http://schemas.openxmlformats.org/officeDocument/2006/relationships/slideLayout" Target="../slideLayouts/slideLayout555.xml"/><Relationship Id="rId14" Type="http://schemas.openxmlformats.org/officeDocument/2006/relationships/image" Target="../media/image5.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66.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theme" Target="../theme/theme53.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76.xml"/><Relationship Id="rId3" Type="http://schemas.openxmlformats.org/officeDocument/2006/relationships/slideLayout" Target="../slideLayouts/slideLayout571.xml"/><Relationship Id="rId7" Type="http://schemas.openxmlformats.org/officeDocument/2006/relationships/slideLayout" Target="../slideLayouts/slideLayout575.xml"/><Relationship Id="rId2" Type="http://schemas.openxmlformats.org/officeDocument/2006/relationships/slideLayout" Target="../slideLayouts/slideLayout570.xml"/><Relationship Id="rId1" Type="http://schemas.openxmlformats.org/officeDocument/2006/relationships/slideLayout" Target="../slideLayouts/slideLayout569.xml"/><Relationship Id="rId6" Type="http://schemas.openxmlformats.org/officeDocument/2006/relationships/slideLayout" Target="../slideLayouts/slideLayout574.xml"/><Relationship Id="rId11" Type="http://schemas.openxmlformats.org/officeDocument/2006/relationships/theme" Target="../theme/theme54.xml"/><Relationship Id="rId5" Type="http://schemas.openxmlformats.org/officeDocument/2006/relationships/slideLayout" Target="../slideLayouts/slideLayout573.xml"/><Relationship Id="rId10" Type="http://schemas.openxmlformats.org/officeDocument/2006/relationships/slideLayout" Target="../slideLayouts/slideLayout578.xml"/><Relationship Id="rId4" Type="http://schemas.openxmlformats.org/officeDocument/2006/relationships/slideLayout" Target="../slideLayouts/slideLayout572.xml"/><Relationship Id="rId9" Type="http://schemas.openxmlformats.org/officeDocument/2006/relationships/slideLayout" Target="../slideLayouts/slideLayout577.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86.xml"/><Relationship Id="rId3" Type="http://schemas.openxmlformats.org/officeDocument/2006/relationships/slideLayout" Target="../slideLayouts/slideLayout581.xml"/><Relationship Id="rId7" Type="http://schemas.openxmlformats.org/officeDocument/2006/relationships/slideLayout" Target="../slideLayouts/slideLayout585.xml"/><Relationship Id="rId2" Type="http://schemas.openxmlformats.org/officeDocument/2006/relationships/slideLayout" Target="../slideLayouts/slideLayout580.xml"/><Relationship Id="rId1" Type="http://schemas.openxmlformats.org/officeDocument/2006/relationships/slideLayout" Target="../slideLayouts/slideLayout579.xml"/><Relationship Id="rId6" Type="http://schemas.openxmlformats.org/officeDocument/2006/relationships/slideLayout" Target="../slideLayouts/slideLayout584.xml"/><Relationship Id="rId11" Type="http://schemas.openxmlformats.org/officeDocument/2006/relationships/theme" Target="../theme/theme55.xml"/><Relationship Id="rId5" Type="http://schemas.openxmlformats.org/officeDocument/2006/relationships/slideLayout" Target="../slideLayouts/slideLayout583.xml"/><Relationship Id="rId10" Type="http://schemas.openxmlformats.org/officeDocument/2006/relationships/slideLayout" Target="../slideLayouts/slideLayout588.xml"/><Relationship Id="rId4" Type="http://schemas.openxmlformats.org/officeDocument/2006/relationships/slideLayout" Target="../slideLayouts/slideLayout582.xml"/><Relationship Id="rId9" Type="http://schemas.openxmlformats.org/officeDocument/2006/relationships/slideLayout" Target="../slideLayouts/slideLayout58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96.xml"/><Relationship Id="rId3" Type="http://schemas.openxmlformats.org/officeDocument/2006/relationships/slideLayout" Target="../slideLayouts/slideLayout591.xml"/><Relationship Id="rId7" Type="http://schemas.openxmlformats.org/officeDocument/2006/relationships/slideLayout" Target="../slideLayouts/slideLayout595.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theme" Target="../theme/theme56.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06.xml"/><Relationship Id="rId3" Type="http://schemas.openxmlformats.org/officeDocument/2006/relationships/slideLayout" Target="../slideLayouts/slideLayout601.xml"/><Relationship Id="rId7" Type="http://schemas.openxmlformats.org/officeDocument/2006/relationships/slideLayout" Target="../slideLayouts/slideLayout605.xml"/><Relationship Id="rId2" Type="http://schemas.openxmlformats.org/officeDocument/2006/relationships/slideLayout" Target="../slideLayouts/slideLayout600.xml"/><Relationship Id="rId1" Type="http://schemas.openxmlformats.org/officeDocument/2006/relationships/slideLayout" Target="../slideLayouts/slideLayout599.xml"/><Relationship Id="rId6" Type="http://schemas.openxmlformats.org/officeDocument/2006/relationships/slideLayout" Target="../slideLayouts/slideLayout604.xml"/><Relationship Id="rId11" Type="http://schemas.openxmlformats.org/officeDocument/2006/relationships/theme" Target="../theme/theme57.xml"/><Relationship Id="rId5" Type="http://schemas.openxmlformats.org/officeDocument/2006/relationships/slideLayout" Target="../slideLayouts/slideLayout603.xml"/><Relationship Id="rId10" Type="http://schemas.openxmlformats.org/officeDocument/2006/relationships/slideLayout" Target="../slideLayouts/slideLayout608.xml"/><Relationship Id="rId4" Type="http://schemas.openxmlformats.org/officeDocument/2006/relationships/slideLayout" Target="../slideLayouts/slideLayout602.xml"/><Relationship Id="rId9" Type="http://schemas.openxmlformats.org/officeDocument/2006/relationships/slideLayout" Target="../slideLayouts/slideLayout60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16.xml"/><Relationship Id="rId13" Type="http://schemas.openxmlformats.org/officeDocument/2006/relationships/theme" Target="../theme/theme58.xml"/><Relationship Id="rId3" Type="http://schemas.openxmlformats.org/officeDocument/2006/relationships/slideLayout" Target="../slideLayouts/slideLayout611.xml"/><Relationship Id="rId7" Type="http://schemas.openxmlformats.org/officeDocument/2006/relationships/slideLayout" Target="../slideLayouts/slideLayout615.xml"/><Relationship Id="rId12" Type="http://schemas.openxmlformats.org/officeDocument/2006/relationships/slideLayout" Target="../slideLayouts/slideLayout620.xml"/><Relationship Id="rId2" Type="http://schemas.openxmlformats.org/officeDocument/2006/relationships/slideLayout" Target="../slideLayouts/slideLayout610.xml"/><Relationship Id="rId1" Type="http://schemas.openxmlformats.org/officeDocument/2006/relationships/slideLayout" Target="../slideLayouts/slideLayout609.xml"/><Relationship Id="rId6" Type="http://schemas.openxmlformats.org/officeDocument/2006/relationships/slideLayout" Target="../slideLayouts/slideLayout614.xml"/><Relationship Id="rId11" Type="http://schemas.openxmlformats.org/officeDocument/2006/relationships/slideLayout" Target="../slideLayouts/slideLayout619.xml"/><Relationship Id="rId5" Type="http://schemas.openxmlformats.org/officeDocument/2006/relationships/slideLayout" Target="../slideLayouts/slideLayout613.xml"/><Relationship Id="rId10" Type="http://schemas.openxmlformats.org/officeDocument/2006/relationships/slideLayout" Target="../slideLayouts/slideLayout618.xml"/><Relationship Id="rId4" Type="http://schemas.openxmlformats.org/officeDocument/2006/relationships/slideLayout" Target="../slideLayouts/slideLayout612.xml"/><Relationship Id="rId9" Type="http://schemas.openxmlformats.org/officeDocument/2006/relationships/slideLayout" Target="../slideLayouts/slideLayout617.xml"/><Relationship Id="rId14" Type="http://schemas.openxmlformats.org/officeDocument/2006/relationships/image" Target="../media/image5.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28.xml"/><Relationship Id="rId3" Type="http://schemas.openxmlformats.org/officeDocument/2006/relationships/slideLayout" Target="../slideLayouts/slideLayout623.xml"/><Relationship Id="rId7" Type="http://schemas.openxmlformats.org/officeDocument/2006/relationships/slideLayout" Target="../slideLayouts/slideLayout627.xml"/><Relationship Id="rId2" Type="http://schemas.openxmlformats.org/officeDocument/2006/relationships/slideLayout" Target="../slideLayouts/slideLayout622.xml"/><Relationship Id="rId1" Type="http://schemas.openxmlformats.org/officeDocument/2006/relationships/slideLayout" Target="../slideLayouts/slideLayout621.xml"/><Relationship Id="rId6" Type="http://schemas.openxmlformats.org/officeDocument/2006/relationships/slideLayout" Target="../slideLayouts/slideLayout626.xml"/><Relationship Id="rId5" Type="http://schemas.openxmlformats.org/officeDocument/2006/relationships/slideLayout" Target="../slideLayouts/slideLayout625.xml"/><Relationship Id="rId10" Type="http://schemas.openxmlformats.org/officeDocument/2006/relationships/theme" Target="../theme/theme59.xml"/><Relationship Id="rId4" Type="http://schemas.openxmlformats.org/officeDocument/2006/relationships/slideLayout" Target="../slideLayouts/slideLayout624.xml"/><Relationship Id="rId9" Type="http://schemas.openxmlformats.org/officeDocument/2006/relationships/slideLayout" Target="../slideLayouts/slideLayout6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7.emf"/><Relationship Id="rId2" Type="http://schemas.openxmlformats.org/officeDocument/2006/relationships/slideLayout" Target="../slideLayouts/slideLayout86.xml"/><Relationship Id="rId16" Type="http://schemas.openxmlformats.org/officeDocument/2006/relationships/image" Target="../media/image6.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fld id="{AAB23132-FFE2-44E8-A836-B5C43EAC4864}" type="datetimeFigureOut">
              <a:rPr lang="en-IN" smtClean="0"/>
              <a:t>19-03-2016</a:t>
            </a:fld>
            <a:endParaRPr lang="en-IN"/>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endParaRPr lang="en-IN"/>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fld id="{A325DCB3-C64F-4CE1-998F-A2C488C54AB6}" type="slidenum">
              <a:rPr lang="en-IN" smtClean="0"/>
              <a:t>‹#›</a:t>
            </a:fld>
            <a:endParaRPr lang="en-IN"/>
          </a:p>
        </p:txBody>
      </p:sp>
    </p:spTree>
    <p:extLst>
      <p:ext uri="{BB962C8B-B14F-4D97-AF65-F5344CB8AC3E}">
        <p14:creationId xmlns:p14="http://schemas.microsoft.com/office/powerpoint/2010/main" val="2930770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1"/>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1797441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rtl="0" eaLnBrk="1" fontAlgn="base" hangingPunct="1">
        <a:spcBef>
          <a:spcPct val="0"/>
        </a:spcBef>
        <a:spcAft>
          <a:spcPct val="0"/>
        </a:spcAft>
        <a:defRPr sz="3600" b="1">
          <a:solidFill>
            <a:srgbClr val="008080"/>
          </a:solidFill>
          <a:latin typeface="+mj-lt"/>
          <a:ea typeface="+mj-ea"/>
          <a:cs typeface="+mj-cs"/>
        </a:defRPr>
      </a:lvl1pPr>
      <a:lvl2pPr algn="l" rtl="0" eaLnBrk="1" fontAlgn="base" hangingPunct="1">
        <a:spcBef>
          <a:spcPct val="0"/>
        </a:spcBef>
        <a:spcAft>
          <a:spcPct val="0"/>
        </a:spcAft>
        <a:defRPr sz="3600" b="1">
          <a:solidFill>
            <a:srgbClr val="008080"/>
          </a:solidFill>
          <a:latin typeface="Arial" charset="0"/>
        </a:defRPr>
      </a:lvl2pPr>
      <a:lvl3pPr algn="l" rtl="0" eaLnBrk="1" fontAlgn="base" hangingPunct="1">
        <a:spcBef>
          <a:spcPct val="0"/>
        </a:spcBef>
        <a:spcAft>
          <a:spcPct val="0"/>
        </a:spcAft>
        <a:defRPr sz="3600" b="1">
          <a:solidFill>
            <a:srgbClr val="008080"/>
          </a:solidFill>
          <a:latin typeface="Arial" charset="0"/>
        </a:defRPr>
      </a:lvl3pPr>
      <a:lvl4pPr algn="l" rtl="0" eaLnBrk="1" fontAlgn="base" hangingPunct="1">
        <a:spcBef>
          <a:spcPct val="0"/>
        </a:spcBef>
        <a:spcAft>
          <a:spcPct val="0"/>
        </a:spcAft>
        <a:defRPr sz="3600" b="1">
          <a:solidFill>
            <a:srgbClr val="008080"/>
          </a:solidFill>
          <a:latin typeface="Arial" charset="0"/>
        </a:defRPr>
      </a:lvl4pPr>
      <a:lvl5pPr algn="l" rtl="0" eaLnBrk="1" fontAlgn="base" hangingPunct="1">
        <a:spcBef>
          <a:spcPct val="0"/>
        </a:spcBef>
        <a:spcAft>
          <a:spcPct val="0"/>
        </a:spcAft>
        <a:defRPr sz="3600" b="1">
          <a:solidFill>
            <a:srgbClr val="008080"/>
          </a:solidFill>
          <a:latin typeface="Arial" charset="0"/>
        </a:defRPr>
      </a:lvl5pPr>
      <a:lvl6pPr marL="457200" algn="l" rtl="0" eaLnBrk="1" fontAlgn="base" hangingPunct="1">
        <a:spcBef>
          <a:spcPct val="0"/>
        </a:spcBef>
        <a:spcAft>
          <a:spcPct val="0"/>
        </a:spcAft>
        <a:defRPr sz="3600" b="1">
          <a:solidFill>
            <a:srgbClr val="008080"/>
          </a:solidFill>
          <a:latin typeface="Arial" charset="0"/>
        </a:defRPr>
      </a:lvl6pPr>
      <a:lvl7pPr marL="914400" algn="l" rtl="0" eaLnBrk="1" fontAlgn="base" hangingPunct="1">
        <a:spcBef>
          <a:spcPct val="0"/>
        </a:spcBef>
        <a:spcAft>
          <a:spcPct val="0"/>
        </a:spcAft>
        <a:defRPr sz="3600" b="1">
          <a:solidFill>
            <a:srgbClr val="008080"/>
          </a:solidFill>
          <a:latin typeface="Arial" charset="0"/>
        </a:defRPr>
      </a:lvl7pPr>
      <a:lvl8pPr marL="1371600" algn="l" rtl="0" eaLnBrk="1" fontAlgn="base" hangingPunct="1">
        <a:spcBef>
          <a:spcPct val="0"/>
        </a:spcBef>
        <a:spcAft>
          <a:spcPct val="0"/>
        </a:spcAft>
        <a:defRPr sz="3600" b="1">
          <a:solidFill>
            <a:srgbClr val="008080"/>
          </a:solidFill>
          <a:latin typeface="Arial" charset="0"/>
        </a:defRPr>
      </a:lvl8pPr>
      <a:lvl9pPr marL="1828800" algn="l" rtl="0" eaLnBrk="1" fontAlgn="base" hangingPunct="1">
        <a:spcBef>
          <a:spcPct val="0"/>
        </a:spcBef>
        <a:spcAft>
          <a:spcPct val="0"/>
        </a:spcAft>
        <a:defRPr sz="3600" b="1">
          <a:solidFill>
            <a:srgbClr val="008080"/>
          </a:solidFill>
          <a:latin typeface="Arial" charset="0"/>
        </a:defRPr>
      </a:lvl9pPr>
    </p:titleStyle>
    <p:bodyStyle>
      <a:lvl1pPr marL="342900" indent="-342900" algn="l" rtl="0" eaLnBrk="1" fontAlgn="base" hangingPunct="1">
        <a:lnSpc>
          <a:spcPct val="85000"/>
        </a:lnSpc>
        <a:spcBef>
          <a:spcPct val="50000"/>
        </a:spcBef>
        <a:spcAft>
          <a:spcPct val="0"/>
        </a:spcAft>
        <a:buChar char="•"/>
        <a:defRPr sz="2400" b="1">
          <a:solidFill>
            <a:schemeClr val="tx1"/>
          </a:solidFill>
          <a:latin typeface="+mn-lt"/>
          <a:ea typeface="+mn-ea"/>
          <a:cs typeface="+mn-cs"/>
        </a:defRPr>
      </a:lvl1pPr>
      <a:lvl2pPr marL="742950" indent="-285750" algn="l" rtl="0" eaLnBrk="1" fontAlgn="base" hangingPunct="1">
        <a:lnSpc>
          <a:spcPct val="85000"/>
        </a:lnSpc>
        <a:spcBef>
          <a:spcPct val="50000"/>
        </a:spcBef>
        <a:spcAft>
          <a:spcPct val="0"/>
        </a:spcAft>
        <a:buClr>
          <a:srgbClr val="FF9900"/>
        </a:buClr>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1"/>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251136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rtl="0" eaLnBrk="1" fontAlgn="base" hangingPunct="1">
        <a:spcBef>
          <a:spcPct val="0"/>
        </a:spcBef>
        <a:spcAft>
          <a:spcPct val="0"/>
        </a:spcAft>
        <a:defRPr sz="3600" b="1">
          <a:solidFill>
            <a:srgbClr val="008080"/>
          </a:solidFill>
          <a:latin typeface="+mj-lt"/>
          <a:ea typeface="+mj-ea"/>
          <a:cs typeface="+mj-cs"/>
        </a:defRPr>
      </a:lvl1pPr>
      <a:lvl2pPr algn="l" rtl="0" eaLnBrk="1" fontAlgn="base" hangingPunct="1">
        <a:spcBef>
          <a:spcPct val="0"/>
        </a:spcBef>
        <a:spcAft>
          <a:spcPct val="0"/>
        </a:spcAft>
        <a:defRPr sz="3600" b="1">
          <a:solidFill>
            <a:srgbClr val="008080"/>
          </a:solidFill>
          <a:latin typeface="Arial" charset="0"/>
        </a:defRPr>
      </a:lvl2pPr>
      <a:lvl3pPr algn="l" rtl="0" eaLnBrk="1" fontAlgn="base" hangingPunct="1">
        <a:spcBef>
          <a:spcPct val="0"/>
        </a:spcBef>
        <a:spcAft>
          <a:spcPct val="0"/>
        </a:spcAft>
        <a:defRPr sz="3600" b="1">
          <a:solidFill>
            <a:srgbClr val="008080"/>
          </a:solidFill>
          <a:latin typeface="Arial" charset="0"/>
        </a:defRPr>
      </a:lvl3pPr>
      <a:lvl4pPr algn="l" rtl="0" eaLnBrk="1" fontAlgn="base" hangingPunct="1">
        <a:spcBef>
          <a:spcPct val="0"/>
        </a:spcBef>
        <a:spcAft>
          <a:spcPct val="0"/>
        </a:spcAft>
        <a:defRPr sz="3600" b="1">
          <a:solidFill>
            <a:srgbClr val="008080"/>
          </a:solidFill>
          <a:latin typeface="Arial" charset="0"/>
        </a:defRPr>
      </a:lvl4pPr>
      <a:lvl5pPr algn="l" rtl="0" eaLnBrk="1" fontAlgn="base" hangingPunct="1">
        <a:spcBef>
          <a:spcPct val="0"/>
        </a:spcBef>
        <a:spcAft>
          <a:spcPct val="0"/>
        </a:spcAft>
        <a:defRPr sz="3600" b="1">
          <a:solidFill>
            <a:srgbClr val="008080"/>
          </a:solidFill>
          <a:latin typeface="Arial" charset="0"/>
        </a:defRPr>
      </a:lvl5pPr>
      <a:lvl6pPr marL="457200" algn="l" rtl="0" eaLnBrk="1" fontAlgn="base" hangingPunct="1">
        <a:spcBef>
          <a:spcPct val="0"/>
        </a:spcBef>
        <a:spcAft>
          <a:spcPct val="0"/>
        </a:spcAft>
        <a:defRPr sz="3600" b="1">
          <a:solidFill>
            <a:srgbClr val="008080"/>
          </a:solidFill>
          <a:latin typeface="Arial" charset="0"/>
        </a:defRPr>
      </a:lvl6pPr>
      <a:lvl7pPr marL="914400" algn="l" rtl="0" eaLnBrk="1" fontAlgn="base" hangingPunct="1">
        <a:spcBef>
          <a:spcPct val="0"/>
        </a:spcBef>
        <a:spcAft>
          <a:spcPct val="0"/>
        </a:spcAft>
        <a:defRPr sz="3600" b="1">
          <a:solidFill>
            <a:srgbClr val="008080"/>
          </a:solidFill>
          <a:latin typeface="Arial" charset="0"/>
        </a:defRPr>
      </a:lvl7pPr>
      <a:lvl8pPr marL="1371600" algn="l" rtl="0" eaLnBrk="1" fontAlgn="base" hangingPunct="1">
        <a:spcBef>
          <a:spcPct val="0"/>
        </a:spcBef>
        <a:spcAft>
          <a:spcPct val="0"/>
        </a:spcAft>
        <a:defRPr sz="3600" b="1">
          <a:solidFill>
            <a:srgbClr val="008080"/>
          </a:solidFill>
          <a:latin typeface="Arial" charset="0"/>
        </a:defRPr>
      </a:lvl8pPr>
      <a:lvl9pPr marL="1828800" algn="l" rtl="0" eaLnBrk="1" fontAlgn="base" hangingPunct="1">
        <a:spcBef>
          <a:spcPct val="0"/>
        </a:spcBef>
        <a:spcAft>
          <a:spcPct val="0"/>
        </a:spcAft>
        <a:defRPr sz="3600" b="1">
          <a:solidFill>
            <a:srgbClr val="008080"/>
          </a:solidFill>
          <a:latin typeface="Arial" charset="0"/>
        </a:defRPr>
      </a:lvl9pPr>
    </p:titleStyle>
    <p:bodyStyle>
      <a:lvl1pPr marL="342900" indent="-342900" algn="l" rtl="0" eaLnBrk="1" fontAlgn="base" hangingPunct="1">
        <a:lnSpc>
          <a:spcPct val="85000"/>
        </a:lnSpc>
        <a:spcBef>
          <a:spcPct val="50000"/>
        </a:spcBef>
        <a:spcAft>
          <a:spcPct val="0"/>
        </a:spcAft>
        <a:buChar char="•"/>
        <a:defRPr sz="2400" b="1">
          <a:solidFill>
            <a:schemeClr val="tx1"/>
          </a:solidFill>
          <a:latin typeface="+mn-lt"/>
          <a:ea typeface="+mn-ea"/>
          <a:cs typeface="+mn-cs"/>
        </a:defRPr>
      </a:lvl1pPr>
      <a:lvl2pPr marL="742950" indent="-285750" algn="l" rtl="0" eaLnBrk="1" fontAlgn="base" hangingPunct="1">
        <a:lnSpc>
          <a:spcPct val="85000"/>
        </a:lnSpc>
        <a:spcBef>
          <a:spcPct val="50000"/>
        </a:spcBef>
        <a:spcAft>
          <a:spcPct val="0"/>
        </a:spcAft>
        <a:buClr>
          <a:srgbClr val="FF9900"/>
        </a:buClr>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524000"/>
            <a:ext cx="9626600" cy="32460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63151D1-3D5F-44F9-964C-A7C922877D79}" type="datetime5">
              <a:rPr lang="en-US" smtClean="0">
                <a:solidFill>
                  <a:prstClr val="black"/>
                </a:solidFill>
              </a:rPr>
              <a:pPr>
                <a:defRPr/>
              </a:pPr>
              <a:t>19-Mar-16</a:t>
            </a:fld>
            <a:endParaRPr lang="en-US">
              <a:solidFill>
                <a:prstClr val="black"/>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13FD7E4-4CF3-4FE8-9F9C-ABAF65CE2464}" type="slidenum">
              <a:rPr lang="en-US" smtClean="0">
                <a:solidFill>
                  <a:prstClr val="black"/>
                </a:solidFill>
              </a:rPr>
              <a:pPr>
                <a:defRPr/>
              </a:pPr>
              <a:t>‹#›</a:t>
            </a:fld>
            <a:endParaRPr lang="en-US">
              <a:solidFill>
                <a:prstClr val="black"/>
              </a:solidFill>
            </a:endParaRPr>
          </a:p>
        </p:txBody>
      </p:sp>
      <p:pic>
        <p:nvPicPr>
          <p:cNvPr id="7" name="Picture 6"/>
          <p:cNvPicPr>
            <a:picLocks noChangeAspect="1"/>
          </p:cNvPicPr>
          <p:nvPr/>
        </p:nvPicPr>
        <p:blipFill rotWithShape="1">
          <a:blip r:embed="rId14"/>
          <a:srcRect r="3101"/>
          <a:stretch/>
        </p:blipFill>
        <p:spPr>
          <a:xfrm>
            <a:off x="9744501" y="82403"/>
            <a:ext cx="2447499" cy="1132939"/>
          </a:xfrm>
          <a:prstGeom prst="rect">
            <a:avLst/>
          </a:prstGeom>
        </p:spPr>
      </p:pic>
      <p:pic>
        <p:nvPicPr>
          <p:cNvPr id="8" name="Picture 7"/>
          <p:cNvPicPr>
            <a:picLocks noChangeAspect="1"/>
          </p:cNvPicPr>
          <p:nvPr/>
        </p:nvPicPr>
        <p:blipFill rotWithShape="1">
          <a:blip r:embed="rId15"/>
          <a:srcRect r="373" b="4798"/>
          <a:stretch/>
        </p:blipFill>
        <p:spPr>
          <a:xfrm>
            <a:off x="0" y="6108700"/>
            <a:ext cx="12192000" cy="749300"/>
          </a:xfrm>
          <a:prstGeom prst="rect">
            <a:avLst/>
          </a:prstGeom>
        </p:spPr>
      </p:pic>
    </p:spTree>
    <p:extLst>
      <p:ext uri="{BB962C8B-B14F-4D97-AF65-F5344CB8AC3E}">
        <p14:creationId xmlns:p14="http://schemas.microsoft.com/office/powerpoint/2010/main" val="8877920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983"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487" indent="-171496" algn="l" defTabSz="6859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479" indent="-171496" algn="l" defTabSz="6859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470"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461"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fld id="{4605EA64-6465-4FDE-89C1-4075796CFFB7}" type="datetimeFigureOut">
              <a:rPr lang="en-IN" smtClean="0"/>
              <a:t>19-03-2016</a:t>
            </a:fld>
            <a:endParaRPr lang="en-IN"/>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endParaRPr lang="en-IN"/>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942041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922958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96321112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3702197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24951094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77176137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229944878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1"/>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158627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rtl="0" eaLnBrk="1" fontAlgn="base" hangingPunct="1">
        <a:spcBef>
          <a:spcPct val="0"/>
        </a:spcBef>
        <a:spcAft>
          <a:spcPct val="0"/>
        </a:spcAft>
        <a:defRPr sz="3600" b="1">
          <a:solidFill>
            <a:srgbClr val="008080"/>
          </a:solidFill>
          <a:latin typeface="+mj-lt"/>
          <a:ea typeface="+mj-ea"/>
          <a:cs typeface="+mj-cs"/>
        </a:defRPr>
      </a:lvl1pPr>
      <a:lvl2pPr algn="l" rtl="0" eaLnBrk="1" fontAlgn="base" hangingPunct="1">
        <a:spcBef>
          <a:spcPct val="0"/>
        </a:spcBef>
        <a:spcAft>
          <a:spcPct val="0"/>
        </a:spcAft>
        <a:defRPr sz="3600" b="1">
          <a:solidFill>
            <a:srgbClr val="008080"/>
          </a:solidFill>
          <a:latin typeface="Arial" charset="0"/>
        </a:defRPr>
      </a:lvl2pPr>
      <a:lvl3pPr algn="l" rtl="0" eaLnBrk="1" fontAlgn="base" hangingPunct="1">
        <a:spcBef>
          <a:spcPct val="0"/>
        </a:spcBef>
        <a:spcAft>
          <a:spcPct val="0"/>
        </a:spcAft>
        <a:defRPr sz="3600" b="1">
          <a:solidFill>
            <a:srgbClr val="008080"/>
          </a:solidFill>
          <a:latin typeface="Arial" charset="0"/>
        </a:defRPr>
      </a:lvl3pPr>
      <a:lvl4pPr algn="l" rtl="0" eaLnBrk="1" fontAlgn="base" hangingPunct="1">
        <a:spcBef>
          <a:spcPct val="0"/>
        </a:spcBef>
        <a:spcAft>
          <a:spcPct val="0"/>
        </a:spcAft>
        <a:defRPr sz="3600" b="1">
          <a:solidFill>
            <a:srgbClr val="008080"/>
          </a:solidFill>
          <a:latin typeface="Arial" charset="0"/>
        </a:defRPr>
      </a:lvl4pPr>
      <a:lvl5pPr algn="l" rtl="0" eaLnBrk="1" fontAlgn="base" hangingPunct="1">
        <a:spcBef>
          <a:spcPct val="0"/>
        </a:spcBef>
        <a:spcAft>
          <a:spcPct val="0"/>
        </a:spcAft>
        <a:defRPr sz="3600" b="1">
          <a:solidFill>
            <a:srgbClr val="008080"/>
          </a:solidFill>
          <a:latin typeface="Arial" charset="0"/>
        </a:defRPr>
      </a:lvl5pPr>
      <a:lvl6pPr marL="457200" algn="l" rtl="0" eaLnBrk="1" fontAlgn="base" hangingPunct="1">
        <a:spcBef>
          <a:spcPct val="0"/>
        </a:spcBef>
        <a:spcAft>
          <a:spcPct val="0"/>
        </a:spcAft>
        <a:defRPr sz="3600" b="1">
          <a:solidFill>
            <a:srgbClr val="008080"/>
          </a:solidFill>
          <a:latin typeface="Arial" charset="0"/>
        </a:defRPr>
      </a:lvl6pPr>
      <a:lvl7pPr marL="914400" algn="l" rtl="0" eaLnBrk="1" fontAlgn="base" hangingPunct="1">
        <a:spcBef>
          <a:spcPct val="0"/>
        </a:spcBef>
        <a:spcAft>
          <a:spcPct val="0"/>
        </a:spcAft>
        <a:defRPr sz="3600" b="1">
          <a:solidFill>
            <a:srgbClr val="008080"/>
          </a:solidFill>
          <a:latin typeface="Arial" charset="0"/>
        </a:defRPr>
      </a:lvl7pPr>
      <a:lvl8pPr marL="1371600" algn="l" rtl="0" eaLnBrk="1" fontAlgn="base" hangingPunct="1">
        <a:spcBef>
          <a:spcPct val="0"/>
        </a:spcBef>
        <a:spcAft>
          <a:spcPct val="0"/>
        </a:spcAft>
        <a:defRPr sz="3600" b="1">
          <a:solidFill>
            <a:srgbClr val="008080"/>
          </a:solidFill>
          <a:latin typeface="Arial" charset="0"/>
        </a:defRPr>
      </a:lvl8pPr>
      <a:lvl9pPr marL="1828800" algn="l" rtl="0" eaLnBrk="1" fontAlgn="base" hangingPunct="1">
        <a:spcBef>
          <a:spcPct val="0"/>
        </a:spcBef>
        <a:spcAft>
          <a:spcPct val="0"/>
        </a:spcAft>
        <a:defRPr sz="3600" b="1">
          <a:solidFill>
            <a:srgbClr val="008080"/>
          </a:solidFill>
          <a:latin typeface="Arial" charset="0"/>
        </a:defRPr>
      </a:lvl9pPr>
    </p:titleStyle>
    <p:bodyStyle>
      <a:lvl1pPr marL="342900" indent="-342900" algn="l" rtl="0" eaLnBrk="1" fontAlgn="base" hangingPunct="1">
        <a:lnSpc>
          <a:spcPct val="85000"/>
        </a:lnSpc>
        <a:spcBef>
          <a:spcPct val="50000"/>
        </a:spcBef>
        <a:spcAft>
          <a:spcPct val="0"/>
        </a:spcAft>
        <a:buChar char="•"/>
        <a:defRPr sz="2400" b="1">
          <a:solidFill>
            <a:schemeClr val="tx1"/>
          </a:solidFill>
          <a:latin typeface="+mn-lt"/>
          <a:ea typeface="+mn-ea"/>
          <a:cs typeface="+mn-cs"/>
        </a:defRPr>
      </a:lvl1pPr>
      <a:lvl2pPr marL="742950" indent="-285750" algn="l" rtl="0" eaLnBrk="1" fontAlgn="base" hangingPunct="1">
        <a:lnSpc>
          <a:spcPct val="85000"/>
        </a:lnSpc>
        <a:spcBef>
          <a:spcPct val="50000"/>
        </a:spcBef>
        <a:spcAft>
          <a:spcPct val="0"/>
        </a:spcAft>
        <a:buClr>
          <a:srgbClr val="FF9900"/>
        </a:buClr>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5484010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0971503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89805823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86584498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61398328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69601109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91131246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9562886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fld id="{4605EA64-6465-4FDE-89C1-4075796CFFB7}" type="datetimeFigureOut">
              <a:rPr lang="en-IN" smtClean="0"/>
              <a:t>19-03-2016</a:t>
            </a:fld>
            <a:endParaRPr lang="en-IN"/>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endParaRPr lang="en-IN"/>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48091750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7780868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pPr defTabSz="914272"/>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3656676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9802554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2444579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279194236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421589256"/>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39478962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22709963"/>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fld id="{4605EA64-6465-4FDE-89C1-4075796CFFB7}" type="datetimeFigureOut">
              <a:rPr lang="en-IN" smtClean="0"/>
              <a:t>19-03-2016</a:t>
            </a:fld>
            <a:endParaRPr lang="en-IN"/>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endParaRPr lang="en-IN"/>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32470734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09950330"/>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01224654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172600276"/>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pPr defTabSz="914272"/>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31360165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4132628537"/>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17451001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82047164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0478712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0156992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74618510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64862852"/>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416330582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4252825301"/>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1922611589"/>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pPr defTabSz="914272"/>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26528052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549734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fld id="{4605EA64-6465-4FDE-89C1-4075796CFFB7}" type="datetimeFigureOut">
              <a:rPr lang="en-IN" smtClean="0"/>
              <a:t>19-03-2016</a:t>
            </a:fld>
            <a:endParaRPr lang="en-IN"/>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endParaRPr lang="en-IN"/>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fld id="{1A757FC6-7943-45CF-B710-5BDAB230BE2D}" type="slidenum">
              <a:rPr lang="en-IN" smtClean="0"/>
              <a:t>‹#›</a:t>
            </a:fld>
            <a:endParaRPr lang="en-IN"/>
          </a:p>
        </p:txBody>
      </p:sp>
    </p:spTree>
    <p:extLst>
      <p:ext uri="{BB962C8B-B14F-4D97-AF65-F5344CB8AC3E}">
        <p14:creationId xmlns:p14="http://schemas.microsoft.com/office/powerpoint/2010/main" val="1896639970"/>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938548"/>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950655576"/>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3026700707"/>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2656867235"/>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4257149725"/>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3" y="6356355"/>
            <a:ext cx="2844800" cy="365125"/>
          </a:xfrm>
          <a:prstGeom prst="rect">
            <a:avLst/>
          </a:prstGeom>
        </p:spPr>
        <p:txBody>
          <a:bodyPr vert="horz" lIns="0" tIns="45714" rIns="91427" bIns="45714" rtlCol="0" anchor="ctr"/>
          <a:lstStyle>
            <a:lvl1pPr algn="l">
              <a:defRPr sz="750">
                <a:solidFill>
                  <a:schemeClr val="tx1">
                    <a:tint val="75000"/>
                  </a:schemeClr>
                </a:solidFill>
                <a:latin typeface="Calibri"/>
                <a:cs typeface="Calibri"/>
              </a:defRPr>
            </a:lvl1pPr>
          </a:lstStyle>
          <a:p>
            <a:pPr defTabSz="685887"/>
            <a:fld id="{F8FD9D2C-86B5-4FFC-8996-B1F301952809}" type="datetimeFigureOut">
              <a:rPr lang="en-US" smtClean="0">
                <a:solidFill>
                  <a:prstClr val="black">
                    <a:tint val="75000"/>
                  </a:prstClr>
                </a:solidFill>
              </a:rPr>
              <a:pPr defTabSz="685887"/>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27" tIns="45714" rIns="91427" bIns="45714" rtlCol="0" anchor="ctr"/>
          <a:lstStyle>
            <a:lvl1pPr algn="ctr">
              <a:defRPr sz="750">
                <a:solidFill>
                  <a:schemeClr val="tx1">
                    <a:tint val="75000"/>
                  </a:schemeClr>
                </a:solidFill>
                <a:latin typeface="Calibri"/>
                <a:cs typeface="Calibri"/>
              </a:defRPr>
            </a:lvl1pPr>
          </a:lstStyle>
          <a:p>
            <a:pPr defTabSz="685887"/>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27" tIns="45714" rIns="0" bIns="45714" rtlCol="0" anchor="ctr"/>
          <a:lstStyle>
            <a:lvl1pPr algn="r">
              <a:defRPr sz="750" spc="75">
                <a:solidFill>
                  <a:schemeClr val="tx1">
                    <a:tint val="75000"/>
                  </a:schemeClr>
                </a:solidFill>
                <a:latin typeface="Calibri"/>
                <a:cs typeface="Calibri"/>
              </a:defRPr>
            </a:lvl1pPr>
          </a:lstStyle>
          <a:p>
            <a:pPr defTabSz="685887"/>
            <a:fld id="{74C221C7-EF1B-42AB-B88E-1D5B104322AC}" type="slidenum">
              <a:rPr lang="en-US" smtClean="0">
                <a:solidFill>
                  <a:prstClr val="black">
                    <a:tint val="75000"/>
                  </a:prstClr>
                </a:solidFill>
              </a:rPr>
              <a:pPr defTabSz="685887"/>
              <a:t>‹#›</a:t>
            </a:fld>
            <a:endParaRPr lang="en-US">
              <a:solidFill>
                <a:prstClr val="black">
                  <a:tint val="75000"/>
                </a:prstClr>
              </a:solidFill>
            </a:endParaRPr>
          </a:p>
        </p:txBody>
      </p:sp>
    </p:spTree>
    <p:extLst>
      <p:ext uri="{BB962C8B-B14F-4D97-AF65-F5344CB8AC3E}">
        <p14:creationId xmlns:p14="http://schemas.microsoft.com/office/powerpoint/2010/main" val="269987586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Lst>
  <p:txStyles>
    <p:titleStyle>
      <a:lvl1pPr algn="ctr" defTabSz="342943" rtl="0" eaLnBrk="1" latinLnBrk="0" hangingPunct="1">
        <a:spcBef>
          <a:spcPct val="0"/>
        </a:spcBef>
        <a:buNone/>
        <a:defRPr sz="3301" kern="1200">
          <a:solidFill>
            <a:schemeClr val="tx1"/>
          </a:solidFill>
          <a:latin typeface="+mj-lt"/>
          <a:ea typeface="+mj-ea"/>
          <a:cs typeface="+mj-cs"/>
        </a:defRPr>
      </a:lvl1pPr>
    </p:titleStyle>
    <p:bodyStyle>
      <a:lvl1pPr marL="257208" indent="-257208" algn="l" defTabSz="342943" rtl="0" eaLnBrk="1" latinLnBrk="0" hangingPunct="1">
        <a:spcBef>
          <a:spcPct val="20000"/>
        </a:spcBef>
        <a:buFont typeface="Arial"/>
        <a:buChar char="•"/>
        <a:defRPr sz="2401" kern="1200">
          <a:solidFill>
            <a:schemeClr val="tx1"/>
          </a:solidFill>
          <a:latin typeface="+mn-lt"/>
          <a:ea typeface="+mn-ea"/>
          <a:cs typeface="+mn-cs"/>
        </a:defRPr>
      </a:lvl1pPr>
      <a:lvl2pPr marL="557283" indent="-214340" algn="l" defTabSz="342943" rtl="0" eaLnBrk="1" latinLnBrk="0" hangingPunct="1">
        <a:spcBef>
          <a:spcPct val="20000"/>
        </a:spcBef>
        <a:buFont typeface="Arial"/>
        <a:buChar char="–"/>
        <a:defRPr sz="2101" kern="1200">
          <a:solidFill>
            <a:schemeClr val="tx1"/>
          </a:solidFill>
          <a:latin typeface="+mn-lt"/>
          <a:ea typeface="+mn-ea"/>
          <a:cs typeface="+mn-cs"/>
        </a:defRPr>
      </a:lvl2pPr>
      <a:lvl3pPr marL="857359" indent="-171472" algn="l" defTabSz="342943" rtl="0" eaLnBrk="1" latinLnBrk="0" hangingPunct="1">
        <a:spcBef>
          <a:spcPct val="20000"/>
        </a:spcBef>
        <a:buFont typeface="Arial"/>
        <a:buChar char="•"/>
        <a:defRPr sz="1800" kern="1200">
          <a:solidFill>
            <a:schemeClr val="tx1"/>
          </a:solidFill>
          <a:latin typeface="+mn-lt"/>
          <a:ea typeface="+mn-ea"/>
          <a:cs typeface="+mn-cs"/>
        </a:defRPr>
      </a:lvl3pPr>
      <a:lvl4pPr marL="1200303" indent="-171472" algn="l" defTabSz="342943" rtl="0" eaLnBrk="1" latinLnBrk="0" hangingPunct="1">
        <a:spcBef>
          <a:spcPct val="20000"/>
        </a:spcBef>
        <a:buFont typeface="Arial"/>
        <a:buChar char="–"/>
        <a:defRPr sz="1500" kern="1200">
          <a:solidFill>
            <a:schemeClr val="tx1"/>
          </a:solidFill>
          <a:latin typeface="+mn-lt"/>
          <a:ea typeface="+mn-ea"/>
          <a:cs typeface="+mn-cs"/>
        </a:defRPr>
      </a:lvl4pPr>
      <a:lvl5pPr marL="1543245" indent="-171472" algn="l" defTabSz="342943" rtl="0" eaLnBrk="1" latinLnBrk="0" hangingPunct="1">
        <a:spcBef>
          <a:spcPct val="20000"/>
        </a:spcBef>
        <a:buFont typeface="Arial"/>
        <a:buChar char="»"/>
        <a:defRPr sz="1500" kern="1200">
          <a:solidFill>
            <a:schemeClr val="tx1"/>
          </a:solidFill>
          <a:latin typeface="+mn-lt"/>
          <a:ea typeface="+mn-ea"/>
          <a:cs typeface="+mn-cs"/>
        </a:defRPr>
      </a:lvl5pPr>
      <a:lvl6pPr marL="1886189" indent="-171472" algn="l" defTabSz="342943" rtl="0" eaLnBrk="1" latinLnBrk="0" hangingPunct="1">
        <a:spcBef>
          <a:spcPct val="20000"/>
        </a:spcBef>
        <a:buFont typeface="Arial"/>
        <a:buChar char="•"/>
        <a:defRPr sz="1500" kern="1200">
          <a:solidFill>
            <a:schemeClr val="tx1"/>
          </a:solidFill>
          <a:latin typeface="+mn-lt"/>
          <a:ea typeface="+mn-ea"/>
          <a:cs typeface="+mn-cs"/>
        </a:defRPr>
      </a:lvl6pPr>
      <a:lvl7pPr marL="2229132" indent="-171472" algn="l" defTabSz="342943" rtl="0" eaLnBrk="1" latinLnBrk="0" hangingPunct="1">
        <a:spcBef>
          <a:spcPct val="20000"/>
        </a:spcBef>
        <a:buFont typeface="Arial"/>
        <a:buChar char="•"/>
        <a:defRPr sz="1500" kern="1200">
          <a:solidFill>
            <a:schemeClr val="tx1"/>
          </a:solidFill>
          <a:latin typeface="+mn-lt"/>
          <a:ea typeface="+mn-ea"/>
          <a:cs typeface="+mn-cs"/>
        </a:defRPr>
      </a:lvl7pPr>
      <a:lvl8pPr marL="2572076" indent="-171472" algn="l" defTabSz="342943" rtl="0" eaLnBrk="1" latinLnBrk="0" hangingPunct="1">
        <a:spcBef>
          <a:spcPct val="20000"/>
        </a:spcBef>
        <a:buFont typeface="Arial"/>
        <a:buChar char="•"/>
        <a:defRPr sz="1500" kern="1200">
          <a:solidFill>
            <a:schemeClr val="tx1"/>
          </a:solidFill>
          <a:latin typeface="+mn-lt"/>
          <a:ea typeface="+mn-ea"/>
          <a:cs typeface="+mn-cs"/>
        </a:defRPr>
      </a:lvl8pPr>
      <a:lvl9pPr marL="2915020" indent="-171472" algn="l" defTabSz="342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3" rtl="0" eaLnBrk="1" latinLnBrk="0" hangingPunct="1">
        <a:defRPr sz="1350" kern="1200">
          <a:solidFill>
            <a:schemeClr val="tx1"/>
          </a:solidFill>
          <a:latin typeface="+mn-lt"/>
          <a:ea typeface="+mn-ea"/>
          <a:cs typeface="+mn-cs"/>
        </a:defRPr>
      </a:lvl1pPr>
      <a:lvl2pPr marL="342943" algn="l" defTabSz="342943" rtl="0" eaLnBrk="1" latinLnBrk="0" hangingPunct="1">
        <a:defRPr sz="1350" kern="1200">
          <a:solidFill>
            <a:schemeClr val="tx1"/>
          </a:solidFill>
          <a:latin typeface="+mn-lt"/>
          <a:ea typeface="+mn-ea"/>
          <a:cs typeface="+mn-cs"/>
        </a:defRPr>
      </a:lvl2pPr>
      <a:lvl3pPr marL="685887" algn="l" defTabSz="342943" rtl="0" eaLnBrk="1" latinLnBrk="0" hangingPunct="1">
        <a:defRPr sz="1350" kern="1200">
          <a:solidFill>
            <a:schemeClr val="tx1"/>
          </a:solidFill>
          <a:latin typeface="+mn-lt"/>
          <a:ea typeface="+mn-ea"/>
          <a:cs typeface="+mn-cs"/>
        </a:defRPr>
      </a:lvl3pPr>
      <a:lvl4pPr marL="1028830" algn="l" defTabSz="342943" rtl="0" eaLnBrk="1" latinLnBrk="0" hangingPunct="1">
        <a:defRPr sz="1350" kern="1200">
          <a:solidFill>
            <a:schemeClr val="tx1"/>
          </a:solidFill>
          <a:latin typeface="+mn-lt"/>
          <a:ea typeface="+mn-ea"/>
          <a:cs typeface="+mn-cs"/>
        </a:defRPr>
      </a:lvl4pPr>
      <a:lvl5pPr marL="1371774" algn="l" defTabSz="342943" rtl="0" eaLnBrk="1" latinLnBrk="0" hangingPunct="1">
        <a:defRPr sz="1350" kern="1200">
          <a:solidFill>
            <a:schemeClr val="tx1"/>
          </a:solidFill>
          <a:latin typeface="+mn-lt"/>
          <a:ea typeface="+mn-ea"/>
          <a:cs typeface="+mn-cs"/>
        </a:defRPr>
      </a:lvl5pPr>
      <a:lvl6pPr marL="1714717" algn="l" defTabSz="342943" rtl="0" eaLnBrk="1" latinLnBrk="0" hangingPunct="1">
        <a:defRPr sz="1350" kern="1200">
          <a:solidFill>
            <a:schemeClr val="tx1"/>
          </a:solidFill>
          <a:latin typeface="+mn-lt"/>
          <a:ea typeface="+mn-ea"/>
          <a:cs typeface="+mn-cs"/>
        </a:defRPr>
      </a:lvl6pPr>
      <a:lvl7pPr marL="2057661" algn="l" defTabSz="342943" rtl="0" eaLnBrk="1" latinLnBrk="0" hangingPunct="1">
        <a:defRPr sz="1350" kern="1200">
          <a:solidFill>
            <a:schemeClr val="tx1"/>
          </a:solidFill>
          <a:latin typeface="+mn-lt"/>
          <a:ea typeface="+mn-ea"/>
          <a:cs typeface="+mn-cs"/>
        </a:defRPr>
      </a:lvl7pPr>
      <a:lvl8pPr marL="2400604" algn="l" defTabSz="342943" rtl="0" eaLnBrk="1" latinLnBrk="0" hangingPunct="1">
        <a:defRPr sz="1350" kern="1200">
          <a:solidFill>
            <a:schemeClr val="tx1"/>
          </a:solidFill>
          <a:latin typeface="+mn-lt"/>
          <a:ea typeface="+mn-ea"/>
          <a:cs typeface="+mn-cs"/>
        </a:defRPr>
      </a:lvl8pPr>
      <a:lvl9pPr marL="2743548" algn="l" defTabSz="342943" rtl="0" eaLnBrk="1" latinLnBrk="0" hangingPunct="1">
        <a:defRPr sz="135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3"/>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5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5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5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8903868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Lst>
  <p:hf sldNum="0" hdr="0" ftr="0" dt="0"/>
  <p:txStyles>
    <p:titleStyle>
      <a:lvl1pPr algn="l" rtl="0" eaLnBrk="1" fontAlgn="base" hangingPunct="1">
        <a:spcBef>
          <a:spcPct val="0"/>
        </a:spcBef>
        <a:spcAft>
          <a:spcPct val="0"/>
        </a:spcAft>
        <a:defRPr sz="2701" b="1">
          <a:solidFill>
            <a:srgbClr val="008080"/>
          </a:solidFill>
          <a:latin typeface="+mj-lt"/>
          <a:ea typeface="+mj-ea"/>
          <a:cs typeface="+mj-cs"/>
        </a:defRPr>
      </a:lvl1pPr>
      <a:lvl2pPr algn="l" rtl="0" eaLnBrk="1" fontAlgn="base" hangingPunct="1">
        <a:spcBef>
          <a:spcPct val="0"/>
        </a:spcBef>
        <a:spcAft>
          <a:spcPct val="0"/>
        </a:spcAft>
        <a:defRPr sz="2701" b="1">
          <a:solidFill>
            <a:srgbClr val="008080"/>
          </a:solidFill>
          <a:latin typeface="Arial" charset="0"/>
        </a:defRPr>
      </a:lvl2pPr>
      <a:lvl3pPr algn="l" rtl="0" eaLnBrk="1" fontAlgn="base" hangingPunct="1">
        <a:spcBef>
          <a:spcPct val="0"/>
        </a:spcBef>
        <a:spcAft>
          <a:spcPct val="0"/>
        </a:spcAft>
        <a:defRPr sz="2701" b="1">
          <a:solidFill>
            <a:srgbClr val="008080"/>
          </a:solidFill>
          <a:latin typeface="Arial" charset="0"/>
        </a:defRPr>
      </a:lvl3pPr>
      <a:lvl4pPr algn="l" rtl="0" eaLnBrk="1" fontAlgn="base" hangingPunct="1">
        <a:spcBef>
          <a:spcPct val="0"/>
        </a:spcBef>
        <a:spcAft>
          <a:spcPct val="0"/>
        </a:spcAft>
        <a:defRPr sz="2701" b="1">
          <a:solidFill>
            <a:srgbClr val="008080"/>
          </a:solidFill>
          <a:latin typeface="Arial" charset="0"/>
        </a:defRPr>
      </a:lvl4pPr>
      <a:lvl5pPr algn="l" rtl="0" eaLnBrk="1" fontAlgn="base" hangingPunct="1">
        <a:spcBef>
          <a:spcPct val="0"/>
        </a:spcBef>
        <a:spcAft>
          <a:spcPct val="0"/>
        </a:spcAft>
        <a:defRPr sz="2701" b="1">
          <a:solidFill>
            <a:srgbClr val="008080"/>
          </a:solidFill>
          <a:latin typeface="Arial" charset="0"/>
        </a:defRPr>
      </a:lvl5pPr>
      <a:lvl6pPr marL="342991" algn="l" rtl="0" eaLnBrk="1" fontAlgn="base" hangingPunct="1">
        <a:spcBef>
          <a:spcPct val="0"/>
        </a:spcBef>
        <a:spcAft>
          <a:spcPct val="0"/>
        </a:spcAft>
        <a:defRPr sz="2701" b="1">
          <a:solidFill>
            <a:srgbClr val="008080"/>
          </a:solidFill>
          <a:latin typeface="Arial" charset="0"/>
        </a:defRPr>
      </a:lvl6pPr>
      <a:lvl7pPr marL="685983" algn="l" rtl="0" eaLnBrk="1" fontAlgn="base" hangingPunct="1">
        <a:spcBef>
          <a:spcPct val="0"/>
        </a:spcBef>
        <a:spcAft>
          <a:spcPct val="0"/>
        </a:spcAft>
        <a:defRPr sz="2701" b="1">
          <a:solidFill>
            <a:srgbClr val="008080"/>
          </a:solidFill>
          <a:latin typeface="Arial" charset="0"/>
        </a:defRPr>
      </a:lvl7pPr>
      <a:lvl8pPr marL="1028974" algn="l" rtl="0" eaLnBrk="1" fontAlgn="base" hangingPunct="1">
        <a:spcBef>
          <a:spcPct val="0"/>
        </a:spcBef>
        <a:spcAft>
          <a:spcPct val="0"/>
        </a:spcAft>
        <a:defRPr sz="2701" b="1">
          <a:solidFill>
            <a:srgbClr val="008080"/>
          </a:solidFill>
          <a:latin typeface="Arial" charset="0"/>
        </a:defRPr>
      </a:lvl8pPr>
      <a:lvl9pPr marL="1371966" algn="l" rtl="0" eaLnBrk="1" fontAlgn="base" hangingPunct="1">
        <a:spcBef>
          <a:spcPct val="0"/>
        </a:spcBef>
        <a:spcAft>
          <a:spcPct val="0"/>
        </a:spcAft>
        <a:defRPr sz="2701" b="1">
          <a:solidFill>
            <a:srgbClr val="008080"/>
          </a:solidFill>
          <a:latin typeface="Arial" charset="0"/>
        </a:defRPr>
      </a:lvl9pPr>
    </p:titleStyle>
    <p:bodyStyle>
      <a:lvl1pPr marL="257244" indent="-257244" algn="l" rtl="0" eaLnBrk="1" fontAlgn="base" hangingPunct="1">
        <a:lnSpc>
          <a:spcPct val="85000"/>
        </a:lnSpc>
        <a:spcBef>
          <a:spcPct val="50000"/>
        </a:spcBef>
        <a:spcAft>
          <a:spcPct val="0"/>
        </a:spcAft>
        <a:buChar char="•"/>
        <a:defRPr sz="1800" b="1">
          <a:solidFill>
            <a:schemeClr val="tx1"/>
          </a:solidFill>
          <a:latin typeface="+mn-lt"/>
          <a:ea typeface="+mn-ea"/>
          <a:cs typeface="+mn-cs"/>
        </a:defRPr>
      </a:lvl1pPr>
      <a:lvl2pPr marL="557361" indent="-214370" algn="l" rtl="0" eaLnBrk="1" fontAlgn="base" hangingPunct="1">
        <a:lnSpc>
          <a:spcPct val="85000"/>
        </a:lnSpc>
        <a:spcBef>
          <a:spcPct val="50000"/>
        </a:spcBef>
        <a:spcAft>
          <a:spcPct val="0"/>
        </a:spcAft>
        <a:buClr>
          <a:srgbClr val="FF9900"/>
        </a:buClr>
        <a:buChar char="•"/>
        <a:defRPr sz="1500">
          <a:solidFill>
            <a:schemeClr val="tx1"/>
          </a:solidFill>
          <a:latin typeface="+mn-lt"/>
        </a:defRPr>
      </a:lvl2pPr>
      <a:lvl3pPr marL="857479" indent="-171496" algn="l" rtl="0" eaLnBrk="1" fontAlgn="base" hangingPunct="1">
        <a:spcBef>
          <a:spcPct val="20000"/>
        </a:spcBef>
        <a:spcAft>
          <a:spcPct val="0"/>
        </a:spcAft>
        <a:buChar char="•"/>
        <a:defRPr sz="1800">
          <a:solidFill>
            <a:schemeClr val="tx1"/>
          </a:solidFill>
          <a:latin typeface="+mn-lt"/>
        </a:defRPr>
      </a:lvl3pPr>
      <a:lvl4pPr marL="1200470" indent="-171496" algn="l" rtl="0" eaLnBrk="1" fontAlgn="base" hangingPunct="1">
        <a:spcBef>
          <a:spcPct val="20000"/>
        </a:spcBef>
        <a:spcAft>
          <a:spcPct val="0"/>
        </a:spcAft>
        <a:buChar char="–"/>
        <a:defRPr sz="1500">
          <a:solidFill>
            <a:schemeClr val="tx1"/>
          </a:solidFill>
          <a:latin typeface="+mn-lt"/>
        </a:defRPr>
      </a:lvl4pPr>
      <a:lvl5pPr marL="1543461" indent="-171496" algn="l" rtl="0" eaLnBrk="1" fontAlgn="base" hangingPunct="1">
        <a:spcBef>
          <a:spcPct val="20000"/>
        </a:spcBef>
        <a:spcAft>
          <a:spcPct val="0"/>
        </a:spcAft>
        <a:buChar char="»"/>
        <a:defRPr sz="1500">
          <a:solidFill>
            <a:schemeClr val="tx1"/>
          </a:solidFill>
          <a:latin typeface="+mn-lt"/>
        </a:defRPr>
      </a:lvl5pPr>
      <a:lvl6pPr marL="1886453" indent="-171496" algn="l" rtl="0" eaLnBrk="1" fontAlgn="base" hangingPunct="1">
        <a:spcBef>
          <a:spcPct val="20000"/>
        </a:spcBef>
        <a:spcAft>
          <a:spcPct val="0"/>
        </a:spcAft>
        <a:buChar char="»"/>
        <a:defRPr sz="1500">
          <a:solidFill>
            <a:schemeClr val="tx1"/>
          </a:solidFill>
          <a:latin typeface="+mn-lt"/>
        </a:defRPr>
      </a:lvl6pPr>
      <a:lvl7pPr marL="2229444" indent="-171496" algn="l" rtl="0" eaLnBrk="1" fontAlgn="base" hangingPunct="1">
        <a:spcBef>
          <a:spcPct val="20000"/>
        </a:spcBef>
        <a:spcAft>
          <a:spcPct val="0"/>
        </a:spcAft>
        <a:buChar char="»"/>
        <a:defRPr sz="1500">
          <a:solidFill>
            <a:schemeClr val="tx1"/>
          </a:solidFill>
          <a:latin typeface="+mn-lt"/>
        </a:defRPr>
      </a:lvl7pPr>
      <a:lvl8pPr marL="2572436" indent="-171496" algn="l" rtl="0" eaLnBrk="1" fontAlgn="base" hangingPunct="1">
        <a:spcBef>
          <a:spcPct val="20000"/>
        </a:spcBef>
        <a:spcAft>
          <a:spcPct val="0"/>
        </a:spcAft>
        <a:buChar char="»"/>
        <a:defRPr sz="1500">
          <a:solidFill>
            <a:schemeClr val="tx1"/>
          </a:solidFill>
          <a:latin typeface="+mn-lt"/>
        </a:defRPr>
      </a:lvl8pPr>
      <a:lvl9pPr marL="2915427" indent="-17149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fld id="{CC1573CE-0E90-401C-B8EA-F1C12753578E}" type="datetimeFigureOut">
              <a:rPr lang="en-IN" smtClean="0">
                <a:solidFill>
                  <a:prstClr val="black">
                    <a:tint val="75000"/>
                  </a:prstClr>
                </a:solidFill>
              </a:rPr>
              <a:pPr/>
              <a:t>19-03-2016</a:t>
            </a:fld>
            <a:endParaRPr lang="en-IN">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fld id="{9323D773-88D4-412F-A193-63900EBA879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6752583"/>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pPr defTabSz="914272"/>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22132353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27" tIns="45714" rIns="91427"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56353"/>
            <a:ext cx="2844800" cy="365125"/>
          </a:xfrm>
          <a:prstGeom prst="rect">
            <a:avLst/>
          </a:prstGeom>
        </p:spPr>
        <p:txBody>
          <a:bodyPr vert="horz" lIns="0" tIns="45714" rIns="91427" bIns="45714" rtlCol="0" anchor="ctr"/>
          <a:lstStyle>
            <a:lvl1pPr algn="l">
              <a:defRPr sz="1000">
                <a:solidFill>
                  <a:schemeClr val="tx1">
                    <a:tint val="75000"/>
                  </a:schemeClr>
                </a:solidFill>
                <a:latin typeface="Calibri"/>
                <a:cs typeface="Calibri"/>
              </a:defRPr>
            </a:lvl1pPr>
          </a:lstStyle>
          <a:p>
            <a:pPr defTabSz="914272"/>
            <a:fld id="{F8FD9D2C-86B5-4FFC-8996-B1F301952809}" type="datetimeFigureOut">
              <a:rPr lang="en-US" smtClean="0">
                <a:solidFill>
                  <a:prstClr val="black">
                    <a:tint val="75000"/>
                  </a:prstClr>
                </a:solidFill>
              </a:rPr>
              <a:pPr defTabSz="914272"/>
              <a:t>3/19/2016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27" tIns="45714" rIns="91427" bIns="45714" rtlCol="0" anchor="ctr"/>
          <a:lstStyle>
            <a:lvl1pPr algn="ctr">
              <a:defRPr sz="1000">
                <a:solidFill>
                  <a:schemeClr val="tx1">
                    <a:tint val="75000"/>
                  </a:schemeClr>
                </a:solidFill>
                <a:latin typeface="Calibri"/>
                <a:cs typeface="Calibri"/>
              </a:defRPr>
            </a:lvl1pPr>
          </a:lstStyle>
          <a:p>
            <a:pPr defTabSz="914272"/>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4" rIns="0" bIns="45714" rtlCol="0" anchor="ctr"/>
          <a:lstStyle>
            <a:lvl1pPr algn="r">
              <a:defRPr sz="1000" spc="100">
                <a:solidFill>
                  <a:schemeClr val="tx1">
                    <a:tint val="75000"/>
                  </a:schemeClr>
                </a:solidFill>
                <a:latin typeface="Calibri"/>
                <a:cs typeface="Calibri"/>
              </a:defRPr>
            </a:lvl1pPr>
          </a:lstStyle>
          <a:p>
            <a:pPr defTabSz="914272"/>
            <a:fld id="{74C221C7-EF1B-42AB-B88E-1D5B104322AC}" type="slidenum">
              <a:rPr lang="en-US" smtClean="0">
                <a:solidFill>
                  <a:prstClr val="black">
                    <a:tint val="75000"/>
                  </a:prstClr>
                </a:solidFill>
              </a:rPr>
              <a:pPr defTabSz="914272"/>
              <a:t>‹#›</a:t>
            </a:fld>
            <a:endParaRPr lang="en-US">
              <a:solidFill>
                <a:prstClr val="black">
                  <a:tint val="75000"/>
                </a:prstClr>
              </a:solidFill>
            </a:endParaRPr>
          </a:p>
        </p:txBody>
      </p:sp>
    </p:spTree>
    <p:extLst>
      <p:ext uri="{BB962C8B-B14F-4D97-AF65-F5344CB8AC3E}">
        <p14:creationId xmlns:p14="http://schemas.microsoft.com/office/powerpoint/2010/main" val="383168117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txStyles>
    <p:titleStyle>
      <a:lvl1pPr algn="ctr" defTabSz="457136" rtl="0" eaLnBrk="1" latinLnBrk="0" hangingPunct="1">
        <a:spcBef>
          <a:spcPct val="0"/>
        </a:spcBef>
        <a:buNone/>
        <a:defRPr sz="4400" kern="1200">
          <a:solidFill>
            <a:schemeClr val="tx1"/>
          </a:solidFill>
          <a:latin typeface="+mj-lt"/>
          <a:ea typeface="+mj-ea"/>
          <a:cs typeface="+mj-cs"/>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mn-lt"/>
          <a:ea typeface="+mn-ea"/>
          <a:cs typeface="+mn-cs"/>
        </a:defRPr>
      </a:lvl1pPr>
      <a:lvl2pPr marL="742846" indent="-285710" algn="l" defTabSz="457136" rtl="0" eaLnBrk="1" latinLnBrk="0" hangingPunct="1">
        <a:spcBef>
          <a:spcPct val="20000"/>
        </a:spcBef>
        <a:buFont typeface="Arial"/>
        <a:buChar char="–"/>
        <a:defRPr sz="2800" kern="1200">
          <a:solidFill>
            <a:schemeClr val="tx1"/>
          </a:solidFill>
          <a:latin typeface="+mn-lt"/>
          <a:ea typeface="+mn-ea"/>
          <a:cs typeface="+mn-cs"/>
        </a:defRPr>
      </a:lvl2pPr>
      <a:lvl3pPr marL="1142840" indent="-228568" algn="l" defTabSz="457136" rtl="0" eaLnBrk="1" latinLnBrk="0" hangingPunct="1">
        <a:spcBef>
          <a:spcPct val="20000"/>
        </a:spcBef>
        <a:buFont typeface="Arial"/>
        <a:buChar char="•"/>
        <a:defRPr sz="2400" kern="1200">
          <a:solidFill>
            <a:schemeClr val="tx1"/>
          </a:solidFill>
          <a:latin typeface="+mn-lt"/>
          <a:ea typeface="+mn-ea"/>
          <a:cs typeface="+mn-cs"/>
        </a:defRPr>
      </a:lvl3pPr>
      <a:lvl4pPr marL="1599977" indent="-228568" algn="l" defTabSz="457136" rtl="0" eaLnBrk="1" latinLnBrk="0" hangingPunct="1">
        <a:spcBef>
          <a:spcPct val="20000"/>
        </a:spcBef>
        <a:buFont typeface="Arial"/>
        <a:buChar char="–"/>
        <a:defRPr sz="2000" kern="1200">
          <a:solidFill>
            <a:schemeClr val="tx1"/>
          </a:solidFill>
          <a:latin typeface="+mn-lt"/>
          <a:ea typeface="+mn-ea"/>
          <a:cs typeface="+mn-cs"/>
        </a:defRPr>
      </a:lvl4pPr>
      <a:lvl5pPr marL="2057112" indent="-228568" algn="l" defTabSz="457136" rtl="0" eaLnBrk="1" latinLnBrk="0" hangingPunct="1">
        <a:spcBef>
          <a:spcPct val="20000"/>
        </a:spcBef>
        <a:buFont typeface="Arial"/>
        <a:buChar char="»"/>
        <a:defRPr sz="2000" kern="1200">
          <a:solidFill>
            <a:schemeClr val="tx1"/>
          </a:solidFill>
          <a:latin typeface="+mn-lt"/>
          <a:ea typeface="+mn-ea"/>
          <a:cs typeface="+mn-cs"/>
        </a:defRPr>
      </a:lvl5pPr>
      <a:lvl6pPr marL="2514248"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4"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20"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7"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4" algn="l" defTabSz="457136" rtl="0" eaLnBrk="1" latinLnBrk="0" hangingPunct="1">
        <a:defRPr sz="1800" kern="1200">
          <a:solidFill>
            <a:schemeClr val="tx1"/>
          </a:solidFill>
          <a:latin typeface="+mn-lt"/>
          <a:ea typeface="+mn-ea"/>
          <a:cs typeface="+mn-cs"/>
        </a:defRPr>
      </a:lvl5pPr>
      <a:lvl6pPr marL="2285680" algn="l" defTabSz="457136" rtl="0" eaLnBrk="1" latinLnBrk="0" hangingPunct="1">
        <a:defRPr sz="1800" kern="1200">
          <a:solidFill>
            <a:schemeClr val="tx1"/>
          </a:solidFill>
          <a:latin typeface="+mn-lt"/>
          <a:ea typeface="+mn-ea"/>
          <a:cs typeface="+mn-cs"/>
        </a:defRPr>
      </a:lvl6pPr>
      <a:lvl7pPr marL="2742817" algn="l" defTabSz="457136" rtl="0" eaLnBrk="1" latinLnBrk="0" hangingPunct="1">
        <a:defRPr sz="1800" kern="1200">
          <a:solidFill>
            <a:schemeClr val="tx1"/>
          </a:solidFill>
          <a:latin typeface="+mn-lt"/>
          <a:ea typeface="+mn-ea"/>
          <a:cs typeface="+mn-cs"/>
        </a:defRPr>
      </a:lvl7pPr>
      <a:lvl8pPr marL="3199952" algn="l" defTabSz="457136" rtl="0" eaLnBrk="1" latinLnBrk="0" hangingPunct="1">
        <a:defRPr sz="1800" kern="1200">
          <a:solidFill>
            <a:schemeClr val="tx1"/>
          </a:solidFill>
          <a:latin typeface="+mn-lt"/>
          <a:ea typeface="+mn-ea"/>
          <a:cs typeface="+mn-cs"/>
        </a:defRPr>
      </a:lvl8pPr>
      <a:lvl9pPr marL="3657089" algn="l" defTabSz="45713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905001"/>
            <a:ext cx="91440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Third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D63151D1-3D5F-44F9-964C-A7C922877D79}" type="datetime5">
              <a:rPr lang="en-US">
                <a:solidFill>
                  <a:prstClr val="black"/>
                </a:solidFill>
              </a:rPr>
              <a:pPr>
                <a:defRPr/>
              </a:pPr>
              <a:t>19-Mar-16</a:t>
            </a:fld>
            <a:endParaRPr lang="en-US">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13FD7E4-4CF3-4FE8-9F9C-ABAF65CE24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4304406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lvl1pPr algn="l" rtl="0" eaLnBrk="1" fontAlgn="base" hangingPunct="1">
        <a:spcBef>
          <a:spcPct val="0"/>
        </a:spcBef>
        <a:spcAft>
          <a:spcPct val="0"/>
        </a:spcAft>
        <a:defRPr sz="3600" b="1">
          <a:solidFill>
            <a:srgbClr val="008080"/>
          </a:solidFill>
          <a:latin typeface="+mj-lt"/>
          <a:ea typeface="+mj-ea"/>
          <a:cs typeface="+mj-cs"/>
        </a:defRPr>
      </a:lvl1pPr>
      <a:lvl2pPr algn="l" rtl="0" eaLnBrk="1" fontAlgn="base" hangingPunct="1">
        <a:spcBef>
          <a:spcPct val="0"/>
        </a:spcBef>
        <a:spcAft>
          <a:spcPct val="0"/>
        </a:spcAft>
        <a:defRPr sz="3600" b="1">
          <a:solidFill>
            <a:srgbClr val="008080"/>
          </a:solidFill>
          <a:latin typeface="Arial" charset="0"/>
        </a:defRPr>
      </a:lvl2pPr>
      <a:lvl3pPr algn="l" rtl="0" eaLnBrk="1" fontAlgn="base" hangingPunct="1">
        <a:spcBef>
          <a:spcPct val="0"/>
        </a:spcBef>
        <a:spcAft>
          <a:spcPct val="0"/>
        </a:spcAft>
        <a:defRPr sz="3600" b="1">
          <a:solidFill>
            <a:srgbClr val="008080"/>
          </a:solidFill>
          <a:latin typeface="Arial" charset="0"/>
        </a:defRPr>
      </a:lvl3pPr>
      <a:lvl4pPr algn="l" rtl="0" eaLnBrk="1" fontAlgn="base" hangingPunct="1">
        <a:spcBef>
          <a:spcPct val="0"/>
        </a:spcBef>
        <a:spcAft>
          <a:spcPct val="0"/>
        </a:spcAft>
        <a:defRPr sz="3600" b="1">
          <a:solidFill>
            <a:srgbClr val="008080"/>
          </a:solidFill>
          <a:latin typeface="Arial" charset="0"/>
        </a:defRPr>
      </a:lvl4pPr>
      <a:lvl5pPr algn="l" rtl="0" eaLnBrk="1" fontAlgn="base" hangingPunct="1">
        <a:spcBef>
          <a:spcPct val="0"/>
        </a:spcBef>
        <a:spcAft>
          <a:spcPct val="0"/>
        </a:spcAft>
        <a:defRPr sz="3600" b="1">
          <a:solidFill>
            <a:srgbClr val="008080"/>
          </a:solidFill>
          <a:latin typeface="Arial" charset="0"/>
        </a:defRPr>
      </a:lvl5pPr>
      <a:lvl6pPr marL="457200" algn="l" rtl="0" eaLnBrk="1" fontAlgn="base" hangingPunct="1">
        <a:spcBef>
          <a:spcPct val="0"/>
        </a:spcBef>
        <a:spcAft>
          <a:spcPct val="0"/>
        </a:spcAft>
        <a:defRPr sz="3600" b="1">
          <a:solidFill>
            <a:srgbClr val="008080"/>
          </a:solidFill>
          <a:latin typeface="Arial" charset="0"/>
        </a:defRPr>
      </a:lvl6pPr>
      <a:lvl7pPr marL="914400" algn="l" rtl="0" eaLnBrk="1" fontAlgn="base" hangingPunct="1">
        <a:spcBef>
          <a:spcPct val="0"/>
        </a:spcBef>
        <a:spcAft>
          <a:spcPct val="0"/>
        </a:spcAft>
        <a:defRPr sz="3600" b="1">
          <a:solidFill>
            <a:srgbClr val="008080"/>
          </a:solidFill>
          <a:latin typeface="Arial" charset="0"/>
        </a:defRPr>
      </a:lvl7pPr>
      <a:lvl8pPr marL="1371600" algn="l" rtl="0" eaLnBrk="1" fontAlgn="base" hangingPunct="1">
        <a:spcBef>
          <a:spcPct val="0"/>
        </a:spcBef>
        <a:spcAft>
          <a:spcPct val="0"/>
        </a:spcAft>
        <a:defRPr sz="3600" b="1">
          <a:solidFill>
            <a:srgbClr val="008080"/>
          </a:solidFill>
          <a:latin typeface="Arial" charset="0"/>
        </a:defRPr>
      </a:lvl8pPr>
      <a:lvl9pPr marL="1828800" algn="l" rtl="0" eaLnBrk="1" fontAlgn="base" hangingPunct="1">
        <a:spcBef>
          <a:spcPct val="0"/>
        </a:spcBef>
        <a:spcAft>
          <a:spcPct val="0"/>
        </a:spcAft>
        <a:defRPr sz="3600" b="1">
          <a:solidFill>
            <a:srgbClr val="008080"/>
          </a:solidFill>
          <a:latin typeface="Arial" charset="0"/>
        </a:defRPr>
      </a:lvl9pPr>
    </p:titleStyle>
    <p:bodyStyle>
      <a:lvl1pPr marL="342900" indent="-342900" algn="l" rtl="0" eaLnBrk="1" fontAlgn="base" hangingPunct="1">
        <a:lnSpc>
          <a:spcPct val="85000"/>
        </a:lnSpc>
        <a:spcBef>
          <a:spcPct val="50000"/>
        </a:spcBef>
        <a:spcAft>
          <a:spcPct val="0"/>
        </a:spcAft>
        <a:buChar char="•"/>
        <a:defRPr sz="2400" b="1">
          <a:solidFill>
            <a:schemeClr val="tx1"/>
          </a:solidFill>
          <a:latin typeface="+mn-lt"/>
          <a:ea typeface="+mn-ea"/>
          <a:cs typeface="+mn-cs"/>
        </a:defRPr>
      </a:lvl1pPr>
      <a:lvl2pPr marL="742950" indent="-285750" algn="l" rtl="0" eaLnBrk="1" fontAlgn="base" hangingPunct="1">
        <a:lnSpc>
          <a:spcPct val="85000"/>
        </a:lnSpc>
        <a:spcBef>
          <a:spcPct val="50000"/>
        </a:spcBef>
        <a:spcAft>
          <a:spcPct val="0"/>
        </a:spcAft>
        <a:buClr>
          <a:srgbClr val="FF9900"/>
        </a:buClr>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524000"/>
            <a:ext cx="9626600" cy="32460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B23132-FFE2-44E8-A836-B5C43EAC4864}" type="datetimeFigureOut">
              <a:rPr lang="en-IN" smtClean="0"/>
              <a:t>19-03-2016</a:t>
            </a:fld>
            <a:endParaRPr lang="en-IN"/>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25DCB3-C64F-4CE1-998F-A2C488C54AB6}" type="slidenum">
              <a:rPr lang="en-IN" smtClean="0"/>
              <a:t>‹#›</a:t>
            </a:fld>
            <a:endParaRPr lang="en-IN"/>
          </a:p>
        </p:txBody>
      </p:sp>
      <p:pic>
        <p:nvPicPr>
          <p:cNvPr id="7" name="Picture 6"/>
          <p:cNvPicPr>
            <a:picLocks noChangeAspect="1"/>
          </p:cNvPicPr>
          <p:nvPr/>
        </p:nvPicPr>
        <p:blipFill rotWithShape="1">
          <a:blip r:embed="rId16"/>
          <a:srcRect r="3101"/>
          <a:stretch/>
        </p:blipFill>
        <p:spPr>
          <a:xfrm>
            <a:off x="9744501" y="82403"/>
            <a:ext cx="2447499" cy="1132939"/>
          </a:xfrm>
          <a:prstGeom prst="rect">
            <a:avLst/>
          </a:prstGeom>
        </p:spPr>
      </p:pic>
      <p:pic>
        <p:nvPicPr>
          <p:cNvPr id="8" name="Picture 7"/>
          <p:cNvPicPr>
            <a:picLocks noChangeAspect="1"/>
          </p:cNvPicPr>
          <p:nvPr/>
        </p:nvPicPr>
        <p:blipFill rotWithShape="1">
          <a:blip r:embed="rId17"/>
          <a:srcRect r="373" b="4798"/>
          <a:stretch/>
        </p:blipFill>
        <p:spPr>
          <a:xfrm>
            <a:off x="0" y="6108700"/>
            <a:ext cx="12192000" cy="749300"/>
          </a:xfrm>
          <a:prstGeom prst="rect">
            <a:avLst/>
          </a:prstGeom>
        </p:spPr>
      </p:pic>
    </p:spTree>
    <p:extLst>
      <p:ext uri="{BB962C8B-B14F-4D97-AF65-F5344CB8AC3E}">
        <p14:creationId xmlns:p14="http://schemas.microsoft.com/office/powerpoint/2010/main" val="378402942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96" indent="-171496" algn="l" defTabSz="685983"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487" indent="-171496" algn="l" defTabSz="6859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479" indent="-171496" algn="l" defTabSz="6859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470"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461"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15546"/>
            <a:ext cx="9144000" cy="2387600"/>
          </a:xfrm>
        </p:spPr>
        <p:txBody>
          <a:bodyPr/>
          <a:lstStyle/>
          <a:p>
            <a:r>
              <a:rPr lang="en-IN" b="1" dirty="0">
                <a:solidFill>
                  <a:srgbClr val="C00000"/>
                </a:solidFill>
              </a:rPr>
              <a:t>Effectiveness of risk management process towards error reduction in the laboratory at Sakra World </a:t>
            </a:r>
            <a:r>
              <a:rPr lang="en-IN" b="1" dirty="0" smtClean="0">
                <a:solidFill>
                  <a:srgbClr val="C00000"/>
                </a:solidFill>
              </a:rPr>
              <a:t>Hospital</a:t>
            </a:r>
            <a:endParaRPr lang="en-IN" b="1" dirty="0">
              <a:solidFill>
                <a:srgbClr val="C00000"/>
              </a:solidFill>
            </a:endParaRPr>
          </a:p>
        </p:txBody>
      </p:sp>
      <p:sp>
        <p:nvSpPr>
          <p:cNvPr id="3" name="Subtitle 2"/>
          <p:cNvSpPr>
            <a:spLocks noGrp="1"/>
          </p:cNvSpPr>
          <p:nvPr>
            <p:ph type="subTitle" idx="1"/>
          </p:nvPr>
        </p:nvSpPr>
        <p:spPr>
          <a:xfrm>
            <a:off x="1524000" y="4168708"/>
            <a:ext cx="9144000" cy="1655762"/>
          </a:xfrm>
        </p:spPr>
        <p:txBody>
          <a:bodyPr/>
          <a:lstStyle/>
          <a:p>
            <a:pPr algn="l"/>
            <a:r>
              <a:rPr lang="en-US" dirty="0" smtClean="0"/>
              <a:t>AUTHORS: </a:t>
            </a:r>
          </a:p>
          <a:p>
            <a:pPr algn="l"/>
            <a:r>
              <a:rPr lang="en-US" dirty="0" smtClean="0"/>
              <a:t>Dr. Shabnam Roohi</a:t>
            </a:r>
          </a:p>
          <a:p>
            <a:pPr algn="l"/>
            <a:r>
              <a:rPr lang="en-US" dirty="0" smtClean="0"/>
              <a:t>Mr. Deepak Agarkhed</a:t>
            </a:r>
            <a:endParaRPr lang="en-IN" dirty="0"/>
          </a:p>
        </p:txBody>
      </p:sp>
    </p:spTree>
    <p:extLst>
      <p:ext uri="{BB962C8B-B14F-4D97-AF65-F5344CB8AC3E}">
        <p14:creationId xmlns:p14="http://schemas.microsoft.com/office/powerpoint/2010/main" val="1983240796"/>
      </p:ext>
    </p:extLst>
  </p:cSld>
  <p:clrMapOvr>
    <a:masterClrMapping/>
  </p:clrMapOvr>
  <mc:AlternateContent xmlns:mc="http://schemas.openxmlformats.org/markup-compatibility/2006" xmlns:p14="http://schemas.microsoft.com/office/powerpoint/2010/main">
    <mc:Choice Requires="p14">
      <p:transition spd="med" p14:dur="700" advTm="11148">
        <p:fade/>
      </p:transition>
    </mc:Choice>
    <mc:Fallback xmlns="">
      <p:transition spd="med" advTm="1114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68332"/>
            <a:ext cx="12191999" cy="4570807"/>
          </a:xfrm>
          <a:prstGeom prst="rect">
            <a:avLst/>
          </a:prstGeom>
        </p:spPr>
      </p:pic>
      <p:sp>
        <p:nvSpPr>
          <p:cNvPr id="2" name="Rectangle 1"/>
          <p:cNvSpPr/>
          <p:nvPr/>
        </p:nvSpPr>
        <p:spPr>
          <a:xfrm>
            <a:off x="1325450" y="114699"/>
            <a:ext cx="3006913" cy="830997"/>
          </a:xfrm>
          <a:prstGeom prst="rect">
            <a:avLst/>
          </a:prstGeom>
        </p:spPr>
        <p:txBody>
          <a:bodyPr wrap="none">
            <a:spAutoFit/>
          </a:bodyPr>
          <a:lstStyle/>
          <a:p>
            <a:r>
              <a:rPr lang="en-US" altLang="en-US" sz="4800" b="1" dirty="0">
                <a:solidFill>
                  <a:srgbClr val="C00000"/>
                </a:solidFill>
                <a:latin typeface="+mj-lt"/>
                <a:ea typeface="+mj-ea"/>
                <a:cs typeface="+mj-cs"/>
              </a:rPr>
              <a:t>FMEA </a:t>
            </a:r>
            <a:r>
              <a:rPr lang="en-US" altLang="en-US" sz="4800" b="1" dirty="0" smtClean="0">
                <a:solidFill>
                  <a:srgbClr val="C00000"/>
                </a:solidFill>
                <a:latin typeface="+mj-lt"/>
                <a:ea typeface="+mj-ea"/>
                <a:cs typeface="+mj-cs"/>
              </a:rPr>
              <a:t>Form</a:t>
            </a:r>
            <a:endParaRPr lang="en-US" sz="4800" b="1" dirty="0">
              <a:solidFill>
                <a:srgbClr val="C00000"/>
              </a:solidFill>
              <a:latin typeface="+mj-lt"/>
              <a:ea typeface="+mj-ea"/>
              <a:cs typeface="+mj-cs"/>
            </a:endParaRPr>
          </a:p>
        </p:txBody>
      </p:sp>
      <p:sp>
        <p:nvSpPr>
          <p:cNvPr id="3" name="Rectangle 2"/>
          <p:cNvSpPr/>
          <p:nvPr/>
        </p:nvSpPr>
        <p:spPr>
          <a:xfrm>
            <a:off x="4444285" y="5839140"/>
            <a:ext cx="27432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RPN = S X O X 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677999608"/>
      </p:ext>
    </p:extLst>
  </p:cSld>
  <p:clrMapOvr>
    <a:masterClrMapping/>
  </p:clrMapOvr>
  <mc:AlternateContent xmlns:mc="http://schemas.openxmlformats.org/markup-compatibility/2006" xmlns:p14="http://schemas.microsoft.com/office/powerpoint/2010/main">
    <mc:Choice Requires="p14">
      <p:transition spd="med" p14:dur="700" advTm="2011">
        <p:fade/>
      </p:transition>
    </mc:Choice>
    <mc:Fallback xmlns="">
      <p:transition spd="med" advTm="201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a:solidFill>
                  <a:srgbClr val="C00000"/>
                </a:solidFill>
              </a:rPr>
              <a:t>Results </a:t>
            </a:r>
            <a:br>
              <a:rPr lang="en-IN" sz="4800" b="1" dirty="0">
                <a:solidFill>
                  <a:srgbClr val="C00000"/>
                </a:solidFill>
              </a:rPr>
            </a:br>
            <a:endParaRPr lang="en-IN" sz="4800" b="1" dirty="0">
              <a:solidFill>
                <a:srgbClr val="C00000"/>
              </a:solidFill>
            </a:endParaRPr>
          </a:p>
        </p:txBody>
      </p:sp>
      <p:sp>
        <p:nvSpPr>
          <p:cNvPr id="3" name="Content Placeholder 2"/>
          <p:cNvSpPr>
            <a:spLocks noGrp="1"/>
          </p:cNvSpPr>
          <p:nvPr>
            <p:ph idx="1"/>
          </p:nvPr>
        </p:nvSpPr>
        <p:spPr>
          <a:xfrm>
            <a:off x="1" y="1033670"/>
            <a:ext cx="12191999" cy="5032279"/>
          </a:xfrm>
        </p:spPr>
        <p:txBody>
          <a:bodyPr>
            <a:normAutofit/>
          </a:bodyPr>
          <a:lstStyle/>
          <a:p>
            <a:pPr>
              <a:lnSpc>
                <a:spcPct val="150000"/>
              </a:lnSpc>
            </a:pPr>
            <a:r>
              <a:rPr lang="en-IN" sz="2800" dirty="0" smtClean="0"/>
              <a:t>80 </a:t>
            </a:r>
            <a:r>
              <a:rPr lang="en-IN" sz="2800" dirty="0"/>
              <a:t>potential risks were identified</a:t>
            </a:r>
            <a:r>
              <a:rPr lang="en-IN" sz="2800" dirty="0" smtClean="0"/>
              <a:t>.</a:t>
            </a:r>
          </a:p>
          <a:p>
            <a:pPr>
              <a:lnSpc>
                <a:spcPct val="150000"/>
              </a:lnSpc>
            </a:pPr>
            <a:r>
              <a:rPr lang="en-IN" sz="2800" dirty="0" smtClean="0"/>
              <a:t>10 </a:t>
            </a:r>
            <a:r>
              <a:rPr lang="en-IN" sz="2800" dirty="0"/>
              <a:t>areas with RPN score of more than 30 were identified and appropriate corrective actions were implemented</a:t>
            </a:r>
            <a:r>
              <a:rPr lang="en-IN" sz="2800" dirty="0" smtClean="0"/>
              <a:t>.</a:t>
            </a:r>
          </a:p>
          <a:p>
            <a:pPr>
              <a:lnSpc>
                <a:spcPct val="150000"/>
              </a:lnSpc>
            </a:pPr>
            <a:r>
              <a:rPr lang="en-IN" sz="2800" dirty="0" smtClean="0"/>
              <a:t>The </a:t>
            </a:r>
            <a:r>
              <a:rPr lang="en-IN" sz="2800" dirty="0"/>
              <a:t>repeat risk quantification for the identified risks revealed a reduction in the RPN scores by 20% to 90%.  </a:t>
            </a:r>
            <a:endParaRPr lang="en-IN" sz="2800" dirty="0" smtClean="0"/>
          </a:p>
          <a:p>
            <a:endParaRPr lang="en-IN" dirty="0"/>
          </a:p>
        </p:txBody>
      </p:sp>
    </p:spTree>
    <p:extLst>
      <p:ext uri="{BB962C8B-B14F-4D97-AF65-F5344CB8AC3E}">
        <p14:creationId xmlns:p14="http://schemas.microsoft.com/office/powerpoint/2010/main" val="1939969118"/>
      </p:ext>
    </p:extLst>
  </p:cSld>
  <p:clrMapOvr>
    <a:masterClrMapping/>
  </p:clrMapOvr>
  <mc:AlternateContent xmlns:mc="http://schemas.openxmlformats.org/markup-compatibility/2006" xmlns:p14="http://schemas.microsoft.com/office/powerpoint/2010/main">
    <mc:Choice Requires="p14">
      <p:transition spd="med" p14:dur="700" advTm="35044">
        <p:fade/>
      </p:transition>
    </mc:Choice>
    <mc:Fallback xmlns="">
      <p:transition spd="med" advTm="35044">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5530069"/>
              </p:ext>
            </p:extLst>
          </p:nvPr>
        </p:nvGraphicFramePr>
        <p:xfrm>
          <a:off x="0" y="1196774"/>
          <a:ext cx="12192002" cy="4901575"/>
        </p:xfrm>
        <a:graphic>
          <a:graphicData uri="http://schemas.openxmlformats.org/drawingml/2006/table">
            <a:tbl>
              <a:tblPr/>
              <a:tblGrid>
                <a:gridCol w="1226069"/>
                <a:gridCol w="2009104"/>
                <a:gridCol w="916976"/>
                <a:gridCol w="1133341"/>
                <a:gridCol w="1050916"/>
                <a:gridCol w="978794"/>
                <a:gridCol w="2356836"/>
                <a:gridCol w="2519966"/>
              </a:tblGrid>
              <a:tr h="0">
                <a:tc>
                  <a:txBody>
                    <a:bodyPr/>
                    <a:lstStyle/>
                    <a:p>
                      <a:pPr algn="l" fontAlgn="b"/>
                      <a:r>
                        <a:rPr lang="en-IN" sz="2000" b="1" i="0" u="none" strike="noStrike" dirty="0">
                          <a:solidFill>
                            <a:schemeClr val="tx1"/>
                          </a:solidFill>
                          <a:effectLst/>
                          <a:latin typeface="Calibri" panose="020F0502020204030204" pitchFamily="34" charset="0"/>
                        </a:rPr>
                        <a:t> </a:t>
                      </a:r>
                      <a:r>
                        <a:rPr lang="en-IN" sz="2000" b="1" i="0" u="none" strike="noStrike" dirty="0" smtClean="0">
                          <a:solidFill>
                            <a:schemeClr val="tx1"/>
                          </a:solidFill>
                          <a:effectLst/>
                          <a:latin typeface="Calibri" panose="020F0502020204030204" pitchFamily="34" charset="0"/>
                        </a:rPr>
                        <a:t>Process step</a:t>
                      </a:r>
                      <a:endParaRPr lang="en-IN" sz="2000" b="1" i="0" u="none" strike="noStrike" dirty="0">
                        <a:solidFill>
                          <a:schemeClr val="tx1"/>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FAILURE MODE</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SEVERITY </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OCCURANCE</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DETECTION </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RPN </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EFFECT </a:t>
                      </a:r>
                      <a:endParaRPr lang="en-IN" sz="2000" b="1"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ACTION</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526682">
                <a:tc>
                  <a:txBody>
                    <a:bodyPr/>
                    <a:lstStyle/>
                    <a:p>
                      <a:pPr algn="l" fontAlgn="b"/>
                      <a:r>
                        <a:rPr lang="en-IN" sz="2000" b="0" i="0" u="none" strike="noStrike" dirty="0" smtClean="0">
                          <a:solidFill>
                            <a:schemeClr val="tx1"/>
                          </a:solidFill>
                          <a:effectLst/>
                          <a:latin typeface="Calibri" panose="020F0502020204030204" pitchFamily="34" charset="0"/>
                        </a:rPr>
                        <a:t>Pre analytical-step</a:t>
                      </a:r>
                      <a:r>
                        <a:rPr lang="en-IN" sz="2000" b="0" i="0" u="none" strike="noStrike" baseline="0" dirty="0" smtClean="0">
                          <a:solidFill>
                            <a:schemeClr val="tx1"/>
                          </a:solidFill>
                          <a:effectLst/>
                          <a:latin typeface="Calibri" panose="020F0502020204030204" pitchFamily="34" charset="0"/>
                        </a:rPr>
                        <a:t> 2</a:t>
                      </a:r>
                      <a:endParaRPr lang="en-IN" sz="2000" b="0" i="0" u="none" strike="noStrike" dirty="0">
                        <a:solidFill>
                          <a:schemeClr val="tx1"/>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Delay in </a:t>
                      </a:r>
                      <a:r>
                        <a:rPr lang="en-IN" sz="2000" b="0" i="0" u="none" strike="noStrike" dirty="0" smtClean="0">
                          <a:solidFill>
                            <a:srgbClr val="000000"/>
                          </a:solidFill>
                          <a:effectLst/>
                          <a:latin typeface="Calibri" panose="020F0502020204030204" pitchFamily="34" charset="0"/>
                        </a:rPr>
                        <a:t>receiving consumables from main </a:t>
                      </a:r>
                      <a:r>
                        <a:rPr lang="en-IN" sz="2000" b="0" i="0" u="none" strike="noStrike" dirty="0">
                          <a:solidFill>
                            <a:srgbClr val="000000"/>
                          </a:solidFill>
                          <a:effectLst/>
                          <a:latin typeface="Calibri" panose="020F0502020204030204" pitchFamily="34" charset="0"/>
                        </a:rPr>
                        <a:t>store</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5</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1" i="0" u="none" strike="noStrike" dirty="0">
                          <a:solidFill>
                            <a:srgbClr val="000000"/>
                          </a:solidFill>
                          <a:effectLst/>
                          <a:latin typeface="Calibri" panose="020F0502020204030204" pitchFamily="34" charset="0"/>
                        </a:rPr>
                        <a:t>60</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Delay in treatment</a:t>
                      </a:r>
                      <a:r>
                        <a:rPr lang="en-US" sz="2000" b="0" i="0" u="none" strike="noStrike" baseline="0" dirty="0" smtClean="0">
                          <a:solidFill>
                            <a:srgbClr val="000000"/>
                          </a:solidFill>
                          <a:effectLst/>
                          <a:latin typeface="Calibri" panose="020F0502020204030204" pitchFamily="34" charset="0"/>
                        </a:rPr>
                        <a:t> due to non availability of diagnostic reports in time.</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0" i="0" u="none" strike="noStrike" dirty="0">
                          <a:solidFill>
                            <a:srgbClr val="000000"/>
                          </a:solidFill>
                          <a:effectLst/>
                          <a:latin typeface="Calibri" panose="020F0502020204030204" pitchFamily="34" charset="0"/>
                        </a:rPr>
                        <a:t>SOP for receipt of items changed and implemented.</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15802">
                <a:tc>
                  <a:txBody>
                    <a:bodyPr/>
                    <a:lstStyle/>
                    <a:p>
                      <a:pPr algn="l" fontAlgn="b"/>
                      <a:r>
                        <a:rPr lang="en-IN" sz="2000" b="0" i="0" u="none" strike="noStrike" dirty="0" smtClean="0">
                          <a:solidFill>
                            <a:srgbClr val="000000"/>
                          </a:solidFill>
                          <a:effectLst/>
                          <a:latin typeface="Calibri" panose="020F0502020204030204" pitchFamily="34" charset="0"/>
                        </a:rPr>
                        <a:t>Pre analytical: Step 3</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Test not billed on current date</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2</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5</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1" i="0" u="none" strike="noStrike" dirty="0">
                          <a:solidFill>
                            <a:srgbClr val="000000"/>
                          </a:solidFill>
                          <a:effectLst/>
                          <a:latin typeface="Calibri" panose="020F0502020204030204" pitchFamily="34" charset="0"/>
                        </a:rPr>
                        <a:t>40</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Delay in treatment. Inconvenience to patients</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One month previous date to be selected for viewing of results in HIS</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41883">
                <a:tc>
                  <a:txBody>
                    <a:bodyPr/>
                    <a:lstStyle/>
                    <a:p>
                      <a:pPr algn="l" fontAlgn="b"/>
                      <a:r>
                        <a:rPr lang="en-IN" sz="2000" b="0" i="0" u="none" strike="noStrike" dirty="0" smtClean="0">
                          <a:solidFill>
                            <a:srgbClr val="000000"/>
                          </a:solidFill>
                          <a:effectLst/>
                          <a:latin typeface="Calibri" panose="020F0502020204030204" pitchFamily="34" charset="0"/>
                        </a:rPr>
                        <a:t>Pre analytical: Step 2</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Reagent not available</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1" i="0" u="none" strike="noStrike" dirty="0">
                          <a:solidFill>
                            <a:srgbClr val="000000"/>
                          </a:solidFill>
                          <a:effectLst/>
                          <a:latin typeface="Calibri" panose="020F0502020204030204" pitchFamily="34" charset="0"/>
                        </a:rPr>
                        <a:t>36</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Delay in treatment due to non availability of diagnostic reports in time.</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Buffer</a:t>
                      </a:r>
                      <a:r>
                        <a:rPr lang="en-US" sz="2000" b="0" i="0" u="none" strike="noStrike" baseline="0" dirty="0" smtClean="0">
                          <a:solidFill>
                            <a:srgbClr val="000000"/>
                          </a:solidFill>
                          <a:effectLst/>
                          <a:latin typeface="Calibri" panose="020F0502020204030204" pitchFamily="34" charset="0"/>
                        </a:rPr>
                        <a:t> stock and reorder level (ROL) for a reagents ad consumables defined.</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748443">
                <a:tc>
                  <a:txBody>
                    <a:bodyPr/>
                    <a:lstStyle/>
                    <a:p>
                      <a:pPr algn="l" fontAlgn="b"/>
                      <a:r>
                        <a:rPr lang="en-IN" sz="2000" b="0" i="0" u="none" strike="noStrike" dirty="0" smtClean="0">
                          <a:solidFill>
                            <a:srgbClr val="000000"/>
                          </a:solidFill>
                          <a:effectLst/>
                          <a:latin typeface="Calibri" panose="020F0502020204030204" pitchFamily="34" charset="0"/>
                        </a:rPr>
                        <a:t>Pre analytical: Step 4</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Delay in transport from accession to lab</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5</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2</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1" i="0" u="none" strike="noStrike" dirty="0">
                          <a:solidFill>
                            <a:srgbClr val="000000"/>
                          </a:solidFill>
                          <a:effectLst/>
                          <a:latin typeface="Calibri" panose="020F0502020204030204" pitchFamily="34" charset="0"/>
                        </a:rPr>
                        <a:t>30</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Loss</a:t>
                      </a:r>
                      <a:r>
                        <a:rPr lang="en-US" sz="2000" b="0" i="0" u="none" strike="noStrike" baseline="0" dirty="0" smtClean="0">
                          <a:solidFill>
                            <a:srgbClr val="000000"/>
                          </a:solidFill>
                          <a:effectLst/>
                          <a:latin typeface="Calibri" panose="020F0502020204030204" pitchFamily="34" charset="0"/>
                        </a:rPr>
                        <a:t> of stability of specimen leading to repeat collection.</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Training</a:t>
                      </a:r>
                      <a:r>
                        <a:rPr lang="en-US" sz="2000" b="0" i="0" u="none" strike="noStrike" baseline="0" dirty="0" smtClean="0">
                          <a:solidFill>
                            <a:srgbClr val="000000"/>
                          </a:solidFill>
                          <a:effectLst/>
                          <a:latin typeface="Calibri" panose="020F0502020204030204" pitchFamily="34" charset="0"/>
                        </a:rPr>
                        <a:t>.</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5" name="Title 4"/>
          <p:cNvSpPr>
            <a:spLocks noGrp="1"/>
          </p:cNvSpPr>
          <p:nvPr>
            <p:ph type="title"/>
          </p:nvPr>
        </p:nvSpPr>
        <p:spPr>
          <a:xfrm>
            <a:off x="0" y="463640"/>
            <a:ext cx="10515600" cy="1325563"/>
          </a:xfrm>
        </p:spPr>
        <p:txBody>
          <a:bodyPr/>
          <a:lstStyle/>
          <a:p>
            <a:r>
              <a:rPr lang="en-US" sz="4400" b="1" dirty="0" smtClean="0">
                <a:solidFill>
                  <a:srgbClr val="C00000"/>
                </a:solidFill>
              </a:rPr>
              <a:t>Initial risk quantification and proposed action</a:t>
            </a:r>
            <a:endParaRPr lang="en-IN" sz="4400" b="1" dirty="0">
              <a:solidFill>
                <a:srgbClr val="C00000"/>
              </a:solidFill>
            </a:endParaRPr>
          </a:p>
        </p:txBody>
      </p:sp>
    </p:spTree>
    <p:extLst>
      <p:ext uri="{BB962C8B-B14F-4D97-AF65-F5344CB8AC3E}">
        <p14:creationId xmlns:p14="http://schemas.microsoft.com/office/powerpoint/2010/main" val="2556373459"/>
      </p:ext>
    </p:extLst>
  </p:cSld>
  <p:clrMapOvr>
    <a:masterClrMapping/>
  </p:clrMapOvr>
  <mc:AlternateContent xmlns:mc="http://schemas.openxmlformats.org/markup-compatibility/2006" xmlns:p14="http://schemas.microsoft.com/office/powerpoint/2010/main">
    <mc:Choice Requires="p14">
      <p:transition spd="med" p14:dur="700" advTm="27095">
        <p:fade/>
      </p:transition>
    </mc:Choice>
    <mc:Fallback xmlns="">
      <p:transition spd="med" advTm="2709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89004924"/>
              </p:ext>
            </p:extLst>
          </p:nvPr>
        </p:nvGraphicFramePr>
        <p:xfrm>
          <a:off x="0" y="1175537"/>
          <a:ext cx="12192001" cy="4901575"/>
        </p:xfrm>
        <a:graphic>
          <a:graphicData uri="http://schemas.openxmlformats.org/drawingml/2006/table">
            <a:tbl>
              <a:tblPr/>
              <a:tblGrid>
                <a:gridCol w="1249369"/>
                <a:gridCol w="1819946"/>
                <a:gridCol w="836192"/>
                <a:gridCol w="1072293"/>
                <a:gridCol w="964079"/>
                <a:gridCol w="491878"/>
                <a:gridCol w="2568575"/>
                <a:gridCol w="3189669"/>
              </a:tblGrid>
              <a:tr h="369601">
                <a:tc>
                  <a:txBody>
                    <a:bodyPr/>
                    <a:lstStyle/>
                    <a:p>
                      <a:pPr algn="l" fontAlgn="b"/>
                      <a:r>
                        <a:rPr lang="en-IN" sz="2000" b="1" i="0" u="none" strike="noStrike" dirty="0">
                          <a:solidFill>
                            <a:srgbClr val="000000"/>
                          </a:solidFill>
                          <a:effectLst/>
                          <a:latin typeface="Calibri" panose="020F0502020204030204" pitchFamily="34" charset="0"/>
                        </a:rPr>
                        <a:t> </a:t>
                      </a:r>
                      <a:r>
                        <a:rPr lang="en-IN" sz="2000" b="1" i="0" u="none" strike="noStrike" dirty="0" smtClean="0">
                          <a:solidFill>
                            <a:srgbClr val="000000"/>
                          </a:solidFill>
                          <a:effectLst/>
                          <a:latin typeface="Calibri" panose="020F0502020204030204" pitchFamily="34" charset="0"/>
                        </a:rPr>
                        <a:t>PROCESS</a:t>
                      </a:r>
                      <a:r>
                        <a:rPr lang="en-IN" sz="2000" b="1" i="0" u="none" strike="noStrike" baseline="0" dirty="0" smtClean="0">
                          <a:solidFill>
                            <a:srgbClr val="000000"/>
                          </a:solidFill>
                          <a:effectLst/>
                          <a:latin typeface="Calibri" panose="020F0502020204030204" pitchFamily="34" charset="0"/>
                        </a:rPr>
                        <a:t> STEP</a:t>
                      </a:r>
                      <a:endParaRPr lang="en-IN" sz="2000" b="1"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FAILURE MODE</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SEVERITY </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OCCURANCE</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DETECTION </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RPN </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EFFECT</a:t>
                      </a:r>
                      <a:endParaRPr lang="en-IN" sz="2000" b="1"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ACTION</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69601">
                <a:tc>
                  <a:txBody>
                    <a:bodyPr/>
                    <a:lstStyle/>
                    <a:p>
                      <a:pPr algn="l" fontAlgn="b"/>
                      <a:r>
                        <a:rPr lang="en-IN" sz="2000" b="0" i="0" u="none" strike="noStrike" dirty="0" smtClean="0">
                          <a:solidFill>
                            <a:srgbClr val="000000"/>
                          </a:solidFill>
                          <a:effectLst/>
                          <a:latin typeface="Calibri" panose="020F0502020204030204" pitchFamily="34" charset="0"/>
                        </a:rPr>
                        <a:t>Post analytical: Step 3</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Critical report not informed</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48</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Delay</a:t>
                      </a:r>
                      <a:r>
                        <a:rPr lang="en-US" sz="2000" b="0" i="0" u="none" strike="noStrike" baseline="0" dirty="0" smtClean="0">
                          <a:solidFill>
                            <a:srgbClr val="000000"/>
                          </a:solidFill>
                          <a:effectLst/>
                          <a:latin typeface="Calibri" panose="020F0502020204030204" pitchFamily="34" charset="0"/>
                        </a:rPr>
                        <a:t> in treatment leading to loss of life.</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Improve</a:t>
                      </a:r>
                      <a:r>
                        <a:rPr lang="en-US" sz="2000" b="0" i="0" u="none" strike="noStrike" baseline="0" dirty="0" smtClean="0">
                          <a:solidFill>
                            <a:srgbClr val="000000"/>
                          </a:solidFill>
                          <a:effectLst/>
                          <a:latin typeface="Calibri" panose="020F0502020204030204" pitchFamily="34" charset="0"/>
                        </a:rPr>
                        <a:t> detection control by strict monitoring and audit of all critical results.</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520802">
                <a:tc>
                  <a:txBody>
                    <a:bodyPr/>
                    <a:lstStyle/>
                    <a:p>
                      <a:pPr algn="l" fontAlgn="b"/>
                      <a:r>
                        <a:rPr lang="en-IN" sz="2000" b="0" i="0" u="none" strike="noStrike" dirty="0" smtClean="0">
                          <a:solidFill>
                            <a:srgbClr val="000000"/>
                          </a:solidFill>
                          <a:effectLst/>
                          <a:latin typeface="Calibri" panose="020F0502020204030204" pitchFamily="34" charset="0"/>
                        </a:rPr>
                        <a:t>Post analytical</a:t>
                      </a:r>
                    </a:p>
                    <a:p>
                      <a:pPr algn="l" fontAlgn="b"/>
                      <a:r>
                        <a:rPr lang="en-US" sz="2000" b="0" i="0" u="none" strike="noStrike" dirty="0" smtClean="0">
                          <a:solidFill>
                            <a:srgbClr val="000000"/>
                          </a:solidFill>
                          <a:effectLst/>
                          <a:latin typeface="Calibri" panose="020F0502020204030204" pitchFamily="34" charset="0"/>
                        </a:rPr>
                        <a:t>Step 2</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Results not seen on bulk verification screen</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5</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45</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Delay in treatment. Inconvenience to patients</a:t>
                      </a:r>
                    </a:p>
                    <a:p>
                      <a:pPr algn="l" fontAlgn="b"/>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Modification</a:t>
                      </a:r>
                      <a:r>
                        <a:rPr lang="en-US" sz="2000" b="0" i="0" u="none" strike="noStrike" baseline="0" dirty="0" smtClean="0">
                          <a:solidFill>
                            <a:srgbClr val="000000"/>
                          </a:solidFill>
                          <a:effectLst/>
                          <a:latin typeface="Calibri" panose="020F0502020204030204" pitchFamily="34" charset="0"/>
                        </a:rPr>
                        <a:t> done in the LIS </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60361">
                <a:tc>
                  <a:txBody>
                    <a:bodyPr/>
                    <a:lstStyle/>
                    <a:p>
                      <a:pPr algn="l" fontAlgn="b"/>
                      <a:r>
                        <a:rPr lang="en-IN" sz="2000" b="0" i="1" u="none" strike="noStrike" dirty="0" smtClean="0">
                          <a:solidFill>
                            <a:srgbClr val="000000"/>
                          </a:solidFill>
                          <a:effectLst/>
                          <a:latin typeface="Calibri" panose="020F0502020204030204" pitchFamily="34" charset="0"/>
                        </a:rPr>
                        <a:t>Post analytical: Step 2</a:t>
                      </a:r>
                      <a:endParaRPr lang="en-IN" sz="2000" b="0" i="1"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Calculation error</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36</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Inappropriate treatment if not detected or Delay in treatment if detected. </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Calculated</a:t>
                      </a:r>
                      <a:r>
                        <a:rPr lang="en-US" sz="2000" b="0" i="0" u="none" strike="noStrike" baseline="0" dirty="0" smtClean="0">
                          <a:solidFill>
                            <a:srgbClr val="000000"/>
                          </a:solidFill>
                          <a:effectLst/>
                          <a:latin typeface="Calibri" panose="020F0502020204030204" pitchFamily="34" charset="0"/>
                        </a:rPr>
                        <a:t> parameters interfaced</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50282">
                <a:tc>
                  <a:txBody>
                    <a:bodyPr/>
                    <a:lstStyle/>
                    <a:p>
                      <a:pPr algn="l" fontAlgn="b"/>
                      <a:r>
                        <a:rPr lang="en-IN" sz="2000" b="0" i="0" u="none" strike="noStrike" dirty="0" smtClean="0">
                          <a:solidFill>
                            <a:srgbClr val="000000"/>
                          </a:solidFill>
                          <a:effectLst/>
                          <a:latin typeface="Calibri" panose="020F0502020204030204" pitchFamily="34" charset="0"/>
                        </a:rPr>
                        <a:t>Post analytical: Step 2</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Transcription error</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36</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Inappropriate treatment if not detected or Delay in treatment if detected. </a:t>
                      </a:r>
                    </a:p>
                    <a:p>
                      <a:pPr algn="l" fontAlgn="b"/>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Automated tests interfaced. Pre typed but editable templates inserted into the  result</a:t>
                      </a:r>
                      <a:r>
                        <a:rPr lang="en-IN" sz="2000" b="0" i="0" u="none" strike="noStrike" baseline="0" dirty="0" smtClean="0">
                          <a:solidFill>
                            <a:srgbClr val="000000"/>
                          </a:solidFill>
                          <a:effectLst/>
                          <a:latin typeface="Calibri" panose="020F0502020204030204" pitchFamily="34" charset="0"/>
                        </a:rPr>
                        <a:t> entry screen</a:t>
                      </a:r>
                      <a:r>
                        <a:rPr lang="en-IN" sz="2000" b="0" i="0" u="none" strike="noStrike" dirty="0" smtClean="0">
                          <a:solidFill>
                            <a:srgbClr val="000000"/>
                          </a:solidFill>
                          <a:effectLst/>
                          <a:latin typeface="Calibri" panose="020F0502020204030204" pitchFamily="34" charset="0"/>
                        </a:rPr>
                        <a:t> of LIS.</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2" name="Title 1"/>
          <p:cNvSpPr>
            <a:spLocks noGrp="1"/>
          </p:cNvSpPr>
          <p:nvPr>
            <p:ph type="title"/>
          </p:nvPr>
        </p:nvSpPr>
        <p:spPr>
          <a:xfrm>
            <a:off x="0" y="0"/>
            <a:ext cx="10515600" cy="1325563"/>
          </a:xfrm>
        </p:spPr>
        <p:txBody>
          <a:bodyPr/>
          <a:lstStyle/>
          <a:p>
            <a:r>
              <a:rPr lang="en-IN" sz="4400" b="1" dirty="0">
                <a:solidFill>
                  <a:srgbClr val="C00000"/>
                </a:solidFill>
              </a:rPr>
              <a:t>Initial risk quantification and proposed action</a:t>
            </a:r>
          </a:p>
        </p:txBody>
      </p:sp>
    </p:spTree>
    <p:extLst>
      <p:ext uri="{BB962C8B-B14F-4D97-AF65-F5344CB8AC3E}">
        <p14:creationId xmlns:p14="http://schemas.microsoft.com/office/powerpoint/2010/main" val="978666539"/>
      </p:ext>
    </p:extLst>
  </p:cSld>
  <p:clrMapOvr>
    <a:masterClrMapping/>
  </p:clrMapOvr>
  <mc:AlternateContent xmlns:mc="http://schemas.openxmlformats.org/markup-compatibility/2006" xmlns:p14="http://schemas.microsoft.com/office/powerpoint/2010/main">
    <mc:Choice Requires="p14">
      <p:transition spd="med" p14:dur="700" advTm="17">
        <p:fade/>
      </p:transition>
    </mc:Choice>
    <mc:Fallback xmlns="">
      <p:transition spd="med" advTm="17">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2513077"/>
              </p:ext>
            </p:extLst>
          </p:nvPr>
        </p:nvGraphicFramePr>
        <p:xfrm>
          <a:off x="0" y="1175537"/>
          <a:ext cx="12192001" cy="2453265"/>
        </p:xfrm>
        <a:graphic>
          <a:graphicData uri="http://schemas.openxmlformats.org/drawingml/2006/table">
            <a:tbl>
              <a:tblPr/>
              <a:tblGrid>
                <a:gridCol w="1249369"/>
                <a:gridCol w="1819946"/>
                <a:gridCol w="836192"/>
                <a:gridCol w="1072293"/>
                <a:gridCol w="964079"/>
                <a:gridCol w="491878"/>
                <a:gridCol w="2568575"/>
                <a:gridCol w="3189669"/>
              </a:tblGrid>
              <a:tr h="369601">
                <a:tc>
                  <a:txBody>
                    <a:bodyPr/>
                    <a:lstStyle/>
                    <a:p>
                      <a:pPr algn="l" fontAlgn="b"/>
                      <a:r>
                        <a:rPr lang="en-IN" sz="2000" b="1" i="0" u="none" strike="noStrike" dirty="0">
                          <a:solidFill>
                            <a:srgbClr val="000000"/>
                          </a:solidFill>
                          <a:effectLst/>
                          <a:latin typeface="Calibri" panose="020F0502020204030204" pitchFamily="34" charset="0"/>
                        </a:rPr>
                        <a:t> </a:t>
                      </a:r>
                      <a:r>
                        <a:rPr lang="en-IN" sz="2000" b="1" i="0" u="none" strike="noStrike" dirty="0" smtClean="0">
                          <a:solidFill>
                            <a:srgbClr val="000000"/>
                          </a:solidFill>
                          <a:effectLst/>
                          <a:latin typeface="Calibri" panose="020F0502020204030204" pitchFamily="34" charset="0"/>
                        </a:rPr>
                        <a:t>PROCESS</a:t>
                      </a:r>
                      <a:r>
                        <a:rPr lang="en-IN" sz="2000" b="1" i="0" u="none" strike="noStrike" baseline="0" dirty="0" smtClean="0">
                          <a:solidFill>
                            <a:srgbClr val="000000"/>
                          </a:solidFill>
                          <a:effectLst/>
                          <a:latin typeface="Calibri" panose="020F0502020204030204" pitchFamily="34" charset="0"/>
                        </a:rPr>
                        <a:t> STEP</a:t>
                      </a:r>
                      <a:endParaRPr lang="en-IN" sz="2000" b="1"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FAILURE MODE</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2000" b="1" i="0" u="none" strike="noStrike" dirty="0">
                          <a:solidFill>
                            <a:srgbClr val="000000"/>
                          </a:solidFill>
                          <a:effectLst/>
                          <a:latin typeface="Calibri" panose="020F0502020204030204" pitchFamily="34" charset="0"/>
                        </a:rPr>
                        <a:t>SEVERITY </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OCCURANCE</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DETECTION </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RPN </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EFFECT</a:t>
                      </a:r>
                      <a:endParaRPr lang="en-IN" sz="2000" b="1"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1" i="0" u="none" strike="noStrike" dirty="0">
                          <a:solidFill>
                            <a:srgbClr val="000000"/>
                          </a:solidFill>
                          <a:effectLst/>
                          <a:latin typeface="Calibri" panose="020F0502020204030204" pitchFamily="34" charset="0"/>
                        </a:rPr>
                        <a:t>ACTION</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51121">
                <a:tc>
                  <a:txBody>
                    <a:bodyPr/>
                    <a:lstStyle/>
                    <a:p>
                      <a:pPr algn="l" fontAlgn="b"/>
                      <a:r>
                        <a:rPr lang="en-IN" sz="2000" b="0" i="0" u="none" strike="noStrike" dirty="0" smtClean="0">
                          <a:solidFill>
                            <a:srgbClr val="000000"/>
                          </a:solidFill>
                          <a:effectLst/>
                          <a:latin typeface="Calibri" panose="020F0502020204030204" pitchFamily="34" charset="0"/>
                        </a:rPr>
                        <a:t>Post analytical: Step 2</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IN" sz="2000" b="0" i="0" u="none" strike="noStrike" dirty="0">
                          <a:solidFill>
                            <a:srgbClr val="000000"/>
                          </a:solidFill>
                          <a:effectLst/>
                          <a:latin typeface="Calibri" panose="020F0502020204030204" pitchFamily="34" charset="0"/>
                        </a:rPr>
                        <a:t>Abnormal results not delta checked</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4</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36</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IN" sz="2000" b="0" i="0" u="none" strike="noStrike" dirty="0" smtClean="0">
                          <a:solidFill>
                            <a:srgbClr val="000000"/>
                          </a:solidFill>
                          <a:effectLst/>
                          <a:latin typeface="Calibri" panose="020F0502020204030204" pitchFamily="34" charset="0"/>
                        </a:rPr>
                        <a:t>Inappropriate treatment if not detected or Delay in treatment if detected</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Delta</a:t>
                      </a:r>
                      <a:r>
                        <a:rPr lang="en-US" sz="2000" b="0" i="0" u="none" strike="noStrike" baseline="0" dirty="0" smtClean="0">
                          <a:solidFill>
                            <a:srgbClr val="000000"/>
                          </a:solidFill>
                          <a:effectLst/>
                          <a:latin typeface="Calibri" panose="020F0502020204030204" pitchFamily="34" charset="0"/>
                        </a:rPr>
                        <a:t> check to be incorporated into the LIS</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18636">
                <a:tc>
                  <a:txBody>
                    <a:bodyPr/>
                    <a:lstStyle/>
                    <a:p>
                      <a:pPr algn="l" fontAlgn="b"/>
                      <a:r>
                        <a:rPr lang="en-US" sz="2000" b="0" i="0" u="none" strike="noStrike" dirty="0" smtClean="0">
                          <a:solidFill>
                            <a:srgbClr val="000000"/>
                          </a:solidFill>
                          <a:effectLst/>
                          <a:latin typeface="Calibri" panose="020F0502020204030204" pitchFamily="34" charset="0"/>
                        </a:rPr>
                        <a:t>Pre</a:t>
                      </a:r>
                      <a:r>
                        <a:rPr lang="en-US" sz="2000" b="0" i="0" u="none" strike="noStrike" baseline="0" dirty="0" smtClean="0">
                          <a:solidFill>
                            <a:srgbClr val="000000"/>
                          </a:solidFill>
                          <a:effectLst/>
                          <a:latin typeface="Calibri" panose="020F0502020204030204" pitchFamily="34" charset="0"/>
                        </a:rPr>
                        <a:t> analytical: Step 1</a:t>
                      </a:r>
                      <a:endParaRPr lang="en-IN" sz="2000" b="0" i="0" u="none" strike="noStrike" dirty="0">
                        <a:solidFill>
                          <a:srgbClr val="000000"/>
                        </a:solidFill>
                        <a:effectLst/>
                        <a:latin typeface="Calibri" panose="020F0502020204030204" pitchFamily="34" charset="0"/>
                      </a:endParaRP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IN" sz="2000" b="0" i="0" u="none" strike="noStrike">
                          <a:solidFill>
                            <a:srgbClr val="000000"/>
                          </a:solidFill>
                          <a:effectLst/>
                          <a:latin typeface="Calibri" panose="020F0502020204030204" pitchFamily="34" charset="0"/>
                        </a:rPr>
                        <a:t>Aerosol</a:t>
                      </a: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N" sz="2000" b="0" i="0" u="none" strike="noStrike" dirty="0">
                          <a:solidFill>
                            <a:srgbClr val="000000"/>
                          </a:solidFill>
                          <a:effectLst/>
                          <a:latin typeface="Calibri" panose="020F0502020204030204" pitchFamily="34" charset="0"/>
                        </a:rPr>
                        <a:t>3</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5</a:t>
                      </a:r>
                    </a:p>
                  </a:txBody>
                  <a:tcPr marL="4955" marR="4955" marT="49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2</a:t>
                      </a:r>
                    </a:p>
                  </a:txBody>
                  <a:tcPr marL="4955" marR="4955" marT="49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IN" sz="2000" b="0" i="0" u="none" strike="noStrike" dirty="0">
                          <a:solidFill>
                            <a:srgbClr val="000000"/>
                          </a:solidFill>
                          <a:effectLst/>
                          <a:latin typeface="Calibri" panose="020F0502020204030204" pitchFamily="34" charset="0"/>
                        </a:rPr>
                        <a:t>30</a:t>
                      </a: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
                      <a:r>
                        <a:rPr lang="en-US" sz="2000" b="0" i="0" u="none" strike="noStrike" dirty="0" smtClean="0">
                          <a:solidFill>
                            <a:srgbClr val="000000"/>
                          </a:solidFill>
                          <a:effectLst/>
                          <a:latin typeface="Calibri" panose="020F0502020204030204" pitchFamily="34" charset="0"/>
                        </a:rPr>
                        <a:t>Injury to the personnel.</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IN" sz="2000" b="0" i="0" u="none" strike="noStrike" dirty="0">
                          <a:solidFill>
                            <a:srgbClr val="000000"/>
                          </a:solidFill>
                          <a:effectLst/>
                          <a:latin typeface="Calibri" panose="020F0502020204030204" pitchFamily="34" charset="0"/>
                        </a:rPr>
                        <a:t> </a:t>
                      </a:r>
                      <a:r>
                        <a:rPr lang="en-IN" sz="2000" b="0" i="0" u="none" strike="noStrike" dirty="0" smtClean="0">
                          <a:solidFill>
                            <a:srgbClr val="000000"/>
                          </a:solidFill>
                          <a:effectLst/>
                          <a:latin typeface="Calibri" panose="020F0502020204030204" pitchFamily="34" charset="0"/>
                        </a:rPr>
                        <a:t>Training</a:t>
                      </a:r>
                      <a:r>
                        <a:rPr lang="en-IN" sz="2000" b="0" i="0" u="none" strike="noStrike" baseline="0" dirty="0" smtClean="0">
                          <a:solidFill>
                            <a:srgbClr val="000000"/>
                          </a:solidFill>
                          <a:effectLst/>
                          <a:latin typeface="Calibri" panose="020F0502020204030204" pitchFamily="34" charset="0"/>
                        </a:rPr>
                        <a:t> and use of PPE</a:t>
                      </a:r>
                      <a:endParaRPr lang="en-IN" sz="2000" b="0" i="0" u="none" strike="noStrike" dirty="0">
                        <a:solidFill>
                          <a:srgbClr val="000000"/>
                        </a:solidFill>
                        <a:effectLst/>
                        <a:latin typeface="Calibri" panose="020F0502020204030204" pitchFamily="34" charset="0"/>
                      </a:endParaRPr>
                    </a:p>
                  </a:txBody>
                  <a:tcPr marL="4955" marR="4955" marT="49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2" name="Title 1"/>
          <p:cNvSpPr>
            <a:spLocks noGrp="1"/>
          </p:cNvSpPr>
          <p:nvPr>
            <p:ph type="title"/>
          </p:nvPr>
        </p:nvSpPr>
        <p:spPr>
          <a:xfrm>
            <a:off x="0" y="0"/>
            <a:ext cx="10515600" cy="1325563"/>
          </a:xfrm>
        </p:spPr>
        <p:txBody>
          <a:bodyPr/>
          <a:lstStyle/>
          <a:p>
            <a:r>
              <a:rPr lang="en-IN" sz="4400" b="1" dirty="0">
                <a:solidFill>
                  <a:srgbClr val="C00000"/>
                </a:solidFill>
              </a:rPr>
              <a:t>Initial risk quantification and proposed action</a:t>
            </a:r>
          </a:p>
        </p:txBody>
      </p:sp>
    </p:spTree>
    <p:extLst>
      <p:ext uri="{BB962C8B-B14F-4D97-AF65-F5344CB8AC3E}">
        <p14:creationId xmlns:p14="http://schemas.microsoft.com/office/powerpoint/2010/main" val="1516676926"/>
      </p:ext>
    </p:extLst>
  </p:cSld>
  <p:clrMapOvr>
    <a:masterClrMapping/>
  </p:clrMapOvr>
  <mc:AlternateContent xmlns:mc="http://schemas.openxmlformats.org/markup-compatibility/2006" xmlns:p14="http://schemas.microsoft.com/office/powerpoint/2010/main">
    <mc:Choice Requires="p14">
      <p:transition spd="med" p14:dur="700" advTm="18">
        <p:fade/>
      </p:transition>
    </mc:Choice>
    <mc:Fallback xmlns="">
      <p:transition spd="med" advTm="18">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87856"/>
            <a:ext cx="10515600" cy="1325563"/>
          </a:xfrm>
        </p:spPr>
        <p:txBody>
          <a:bodyPr/>
          <a:lstStyle/>
          <a:p>
            <a:r>
              <a:rPr lang="en-US" sz="4800" b="1" dirty="0" smtClean="0">
                <a:solidFill>
                  <a:srgbClr val="C00000"/>
                </a:solidFill>
              </a:rPr>
              <a:t>Post implementation </a:t>
            </a:r>
            <a:endParaRPr lang="en-IN" sz="4800" b="1"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55325580"/>
              </p:ext>
            </p:extLst>
          </p:nvPr>
        </p:nvGraphicFramePr>
        <p:xfrm>
          <a:off x="0" y="1249363"/>
          <a:ext cx="12192000" cy="4834128"/>
        </p:xfrm>
        <a:graphic>
          <a:graphicData uri="http://schemas.openxmlformats.org/drawingml/2006/table">
            <a:tbl>
              <a:tblPr firstRow="1" firstCol="1" bandRow="1"/>
              <a:tblGrid>
                <a:gridCol w="2564576"/>
                <a:gridCol w="1273328"/>
                <a:gridCol w="1223493"/>
                <a:gridCol w="1970468"/>
                <a:gridCol w="5160135"/>
              </a:tblGrid>
              <a:tr h="257609">
                <a:tc gridSpan="5">
                  <a:txBody>
                    <a:bodyPr/>
                    <a:lstStyle/>
                    <a:p>
                      <a:pPr>
                        <a:lnSpc>
                          <a:spcPct val="115000"/>
                        </a:lnSpc>
                        <a:spcAft>
                          <a:spcPts val="0"/>
                        </a:spcAft>
                      </a:pPr>
                      <a:r>
                        <a:rPr lang="en-IN"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2                                EFFECT OF IMPROVEMENT ACTION ON RPN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68193">
                <a:tc>
                  <a:txBody>
                    <a:bodyPr/>
                    <a:lstStyle/>
                    <a:p>
                      <a:pPr>
                        <a:lnSpc>
                          <a:spcPct val="115000"/>
                        </a:lnSpc>
                        <a:spcAft>
                          <a:spcPts val="0"/>
                        </a:spcAft>
                      </a:pPr>
                      <a:r>
                        <a:rPr lang="en-IN"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FAILURE MODE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BEFORE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IMPROVEMENT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OBSERVATION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72779">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Delay in receiving store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process brought down the frequency and improved detection, but severity remained the same.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779">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Critical report not informed</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detection protocol brought down the frequency, but severity remained the same.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3">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Results not seen on bulk verification screen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Correction in HIS, frequency brought down.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021">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Test not billed on current date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detection protocol brought down the frequency, but severity remained the same.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021">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Reagent not available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a:t>
                      </a:r>
                      <a:r>
                        <a:rPr lang="en-IN"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process</a:t>
                      </a:r>
                      <a:r>
                        <a:rPr lang="en-IN" sz="20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&amp; </a:t>
                      </a:r>
                      <a:r>
                        <a:rPr lang="en-IN"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detection </a:t>
                      </a: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protocol brought down the frequency, but severity remained the same.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75515011"/>
      </p:ext>
    </p:extLst>
  </p:cSld>
  <p:clrMapOvr>
    <a:masterClrMapping/>
  </p:clrMapOvr>
  <mc:AlternateContent xmlns:mc="http://schemas.openxmlformats.org/markup-compatibility/2006" xmlns:p14="http://schemas.microsoft.com/office/powerpoint/2010/main">
    <mc:Choice Requires="p14">
      <p:transition spd="med" p14:dur="700" advTm="10064">
        <p:fade/>
      </p:transition>
    </mc:Choice>
    <mc:Fallback xmlns="">
      <p:transition spd="med" advTm="1006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1994366"/>
              </p:ext>
            </p:extLst>
          </p:nvPr>
        </p:nvGraphicFramePr>
        <p:xfrm>
          <a:off x="0" y="1403798"/>
          <a:ext cx="12192000" cy="3456432"/>
        </p:xfrm>
        <a:graphic>
          <a:graphicData uri="http://schemas.openxmlformats.org/drawingml/2006/table">
            <a:tbl>
              <a:tblPr firstRow="1" firstCol="1" bandRow="1"/>
              <a:tblGrid>
                <a:gridCol w="2564576"/>
                <a:gridCol w="1118781"/>
                <a:gridCol w="1210614"/>
                <a:gridCol w="2099256"/>
                <a:gridCol w="5198773"/>
              </a:tblGrid>
              <a:tr h="257609">
                <a:tc gridSpan="5">
                  <a:txBody>
                    <a:bodyPr/>
                    <a:lstStyle/>
                    <a:p>
                      <a:pPr>
                        <a:lnSpc>
                          <a:spcPct val="115000"/>
                        </a:lnSpc>
                        <a:spcAft>
                          <a:spcPts val="0"/>
                        </a:spcAft>
                      </a:pPr>
                      <a:r>
                        <a:rPr lang="en-IN"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2                                EFFECT OF IMPROVEMENT ACTION ON RPN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68193">
                <a:tc>
                  <a:txBody>
                    <a:bodyPr/>
                    <a:lstStyle/>
                    <a:p>
                      <a:pPr>
                        <a:lnSpc>
                          <a:spcPct val="115000"/>
                        </a:lnSpc>
                        <a:spcAft>
                          <a:spcPts val="0"/>
                        </a:spcAft>
                      </a:pPr>
                      <a:r>
                        <a:rPr lang="en-IN"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FAILURE MODE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BEFORE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IMPROVEMENT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IN"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OBSERVATION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389">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Calculation error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Automation of the process reduced frequency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89">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Transcription error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Automation of the process reduced frequency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021">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Abnormal results not delta checked</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detection protocol brought down the frequency, but severity remained the same.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021">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Delay in transport from accession to lab</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detection protocol brought down the frequency, but severity remained the same.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021">
                <a:tc>
                  <a:txBody>
                    <a:bodyPr/>
                    <a:lstStyle/>
                    <a:p>
                      <a:pP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Aerosol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IN"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Change in the detection protocol brought down the frequency, but severity remained the same.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1954" marR="319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4"/>
          <p:cNvSpPr>
            <a:spLocks noGrp="1"/>
          </p:cNvSpPr>
          <p:nvPr>
            <p:ph type="title"/>
          </p:nvPr>
        </p:nvSpPr>
        <p:spPr>
          <a:xfrm>
            <a:off x="0" y="287856"/>
            <a:ext cx="10515600" cy="1325563"/>
          </a:xfrm>
        </p:spPr>
        <p:txBody>
          <a:bodyPr/>
          <a:lstStyle/>
          <a:p>
            <a:r>
              <a:rPr lang="en-US" sz="4800" b="1" dirty="0" smtClean="0">
                <a:solidFill>
                  <a:srgbClr val="C00000"/>
                </a:solidFill>
              </a:rPr>
              <a:t>Post implementation </a:t>
            </a:r>
            <a:endParaRPr lang="en-IN" sz="4800" b="1" dirty="0">
              <a:solidFill>
                <a:srgbClr val="C00000"/>
              </a:solidFill>
            </a:endParaRPr>
          </a:p>
        </p:txBody>
      </p:sp>
    </p:spTree>
    <p:extLst>
      <p:ext uri="{BB962C8B-B14F-4D97-AF65-F5344CB8AC3E}">
        <p14:creationId xmlns:p14="http://schemas.microsoft.com/office/powerpoint/2010/main" val="1753547464"/>
      </p:ext>
    </p:extLst>
  </p:cSld>
  <p:clrMapOvr>
    <a:masterClrMapping/>
  </p:clrMapOvr>
  <mc:AlternateContent xmlns:mc="http://schemas.openxmlformats.org/markup-compatibility/2006" xmlns:p14="http://schemas.microsoft.com/office/powerpoint/2010/main">
    <mc:Choice Requires="p14">
      <p:transition spd="med" p14:dur="700" advTm="937">
        <p:fade/>
      </p:transition>
    </mc:Choice>
    <mc:Fallback xmlns="">
      <p:transition spd="med" advTm="937">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981"/>
            <a:ext cx="10515600" cy="1325563"/>
          </a:xfrm>
        </p:spPr>
        <p:txBody>
          <a:bodyPr/>
          <a:lstStyle/>
          <a:p>
            <a:r>
              <a:rPr lang="en-IN" sz="4800" b="1" dirty="0">
                <a:solidFill>
                  <a:srgbClr val="C00000"/>
                </a:solidFill>
              </a:rPr>
              <a:t>Discussion </a:t>
            </a:r>
            <a:br>
              <a:rPr lang="en-IN" sz="4800" b="1" dirty="0">
                <a:solidFill>
                  <a:srgbClr val="C00000"/>
                </a:solidFill>
              </a:rPr>
            </a:br>
            <a:endParaRPr lang="en-IN" sz="4800" b="1" dirty="0">
              <a:solidFill>
                <a:srgbClr val="C00000"/>
              </a:solidFill>
            </a:endParaRPr>
          </a:p>
        </p:txBody>
      </p:sp>
      <p:sp>
        <p:nvSpPr>
          <p:cNvPr id="3" name="Content Placeholder 2"/>
          <p:cNvSpPr>
            <a:spLocks noGrp="1"/>
          </p:cNvSpPr>
          <p:nvPr>
            <p:ph idx="1"/>
          </p:nvPr>
        </p:nvSpPr>
        <p:spPr>
          <a:xfrm>
            <a:off x="0" y="1246824"/>
            <a:ext cx="12192000" cy="5267460"/>
          </a:xfrm>
        </p:spPr>
        <p:txBody>
          <a:bodyPr>
            <a:normAutofit/>
          </a:bodyPr>
          <a:lstStyle/>
          <a:p>
            <a:pPr>
              <a:lnSpc>
                <a:spcPct val="150000"/>
              </a:lnSpc>
            </a:pPr>
            <a:r>
              <a:rPr lang="en-IN" sz="2800" dirty="0" smtClean="0"/>
              <a:t>FMEA </a:t>
            </a:r>
            <a:r>
              <a:rPr lang="en-IN" sz="2800" dirty="0"/>
              <a:t>a</a:t>
            </a:r>
            <a:r>
              <a:rPr lang="en-IN" sz="2800" dirty="0" smtClean="0"/>
              <a:t>s </a:t>
            </a:r>
            <a:r>
              <a:rPr lang="en-IN" sz="2800" dirty="0"/>
              <a:t>a preventive technique </a:t>
            </a:r>
            <a:r>
              <a:rPr lang="en-IN" sz="2800" dirty="0" smtClean="0"/>
              <a:t>well known in </a:t>
            </a:r>
            <a:r>
              <a:rPr lang="en-IN" sz="2800" dirty="0"/>
              <a:t>some areas of </a:t>
            </a:r>
            <a:r>
              <a:rPr lang="en-IN" sz="2800" dirty="0" smtClean="0"/>
              <a:t>healthcare but at a nascent stage in the laboratory. </a:t>
            </a:r>
            <a:endParaRPr lang="en-IN" sz="2800" dirty="0" smtClean="0"/>
          </a:p>
          <a:p>
            <a:pPr>
              <a:lnSpc>
                <a:spcPct val="150000"/>
              </a:lnSpc>
            </a:pPr>
            <a:r>
              <a:rPr lang="en-IN" sz="2800" dirty="0" smtClean="0"/>
              <a:t>We encountered a few </a:t>
            </a:r>
            <a:r>
              <a:rPr lang="en-IN" sz="2800" dirty="0" smtClean="0"/>
              <a:t>difficulties during the implementation of </a:t>
            </a:r>
            <a:r>
              <a:rPr lang="en-IN" sz="2800" dirty="0" smtClean="0"/>
              <a:t>FMEA related </a:t>
            </a:r>
            <a:r>
              <a:rPr lang="en-IN" sz="2800" dirty="0"/>
              <a:t>to:</a:t>
            </a:r>
          </a:p>
          <a:p>
            <a:pPr lvl="1">
              <a:lnSpc>
                <a:spcPct val="150000"/>
              </a:lnSpc>
            </a:pPr>
            <a:r>
              <a:rPr lang="en-IN" sz="2800" dirty="0" smtClean="0"/>
              <a:t>The time and manpower consumption for detailed </a:t>
            </a:r>
            <a:r>
              <a:rPr lang="en-IN" sz="2800" dirty="0"/>
              <a:t>analysis of the processes and </a:t>
            </a:r>
            <a:r>
              <a:rPr lang="en-IN" sz="2800" dirty="0" smtClean="0"/>
              <a:t>data.</a:t>
            </a:r>
            <a:endParaRPr lang="en-IN" sz="2800" dirty="0"/>
          </a:p>
          <a:p>
            <a:pPr lvl="1">
              <a:lnSpc>
                <a:spcPct val="150000"/>
              </a:lnSpc>
            </a:pPr>
            <a:r>
              <a:rPr lang="en-IN" sz="2800" dirty="0" smtClean="0"/>
              <a:t>The </a:t>
            </a:r>
            <a:r>
              <a:rPr lang="en-IN" sz="2800" dirty="0"/>
              <a:t>difficulty in getting all stakeholders in a single platform for brainstorming.</a:t>
            </a:r>
          </a:p>
          <a:p>
            <a:endParaRPr lang="en-IN" dirty="0"/>
          </a:p>
        </p:txBody>
      </p:sp>
    </p:spTree>
    <p:extLst>
      <p:ext uri="{BB962C8B-B14F-4D97-AF65-F5344CB8AC3E}">
        <p14:creationId xmlns:p14="http://schemas.microsoft.com/office/powerpoint/2010/main" val="646123364"/>
      </p:ext>
    </p:extLst>
  </p:cSld>
  <p:clrMapOvr>
    <a:masterClrMapping/>
  </p:clrMapOvr>
  <mc:AlternateContent xmlns:mc="http://schemas.openxmlformats.org/markup-compatibility/2006" xmlns:p14="http://schemas.microsoft.com/office/powerpoint/2010/main">
    <mc:Choice Requires="p14">
      <p:transition spd="med" p14:dur="700" advTm="18084">
        <p:fade/>
      </p:transition>
    </mc:Choice>
    <mc:Fallback xmlns="">
      <p:transition spd="med" advTm="18084">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734"/>
            <a:ext cx="10515600" cy="1325563"/>
          </a:xfrm>
        </p:spPr>
        <p:txBody>
          <a:bodyPr/>
          <a:lstStyle/>
          <a:p>
            <a:r>
              <a:rPr lang="en-IN" sz="4800" b="1" dirty="0">
                <a:solidFill>
                  <a:srgbClr val="C00000"/>
                </a:solidFill>
              </a:rPr>
              <a:t>Conclusion </a:t>
            </a:r>
            <a:br>
              <a:rPr lang="en-IN" sz="4800" b="1" dirty="0">
                <a:solidFill>
                  <a:srgbClr val="C00000"/>
                </a:solidFill>
              </a:rPr>
            </a:br>
            <a:endParaRPr lang="en-IN" sz="4800" b="1" dirty="0">
              <a:solidFill>
                <a:srgbClr val="C00000"/>
              </a:solidFill>
            </a:endParaRPr>
          </a:p>
        </p:txBody>
      </p:sp>
      <p:sp>
        <p:nvSpPr>
          <p:cNvPr id="3" name="Content Placeholder 2"/>
          <p:cNvSpPr>
            <a:spLocks noGrp="1"/>
          </p:cNvSpPr>
          <p:nvPr>
            <p:ph idx="1"/>
          </p:nvPr>
        </p:nvSpPr>
        <p:spPr>
          <a:xfrm>
            <a:off x="838201" y="1524000"/>
            <a:ext cx="11177788" cy="3246020"/>
          </a:xfrm>
        </p:spPr>
        <p:txBody>
          <a:bodyPr/>
          <a:lstStyle/>
          <a:p>
            <a:pPr marL="0" indent="0" algn="ctr">
              <a:lnSpc>
                <a:spcPct val="150000"/>
              </a:lnSpc>
              <a:buNone/>
            </a:pPr>
            <a:r>
              <a:rPr lang="en-IN" sz="2800" dirty="0" smtClean="0"/>
              <a:t>The </a:t>
            </a:r>
            <a:r>
              <a:rPr lang="en-IN" sz="2800" dirty="0"/>
              <a:t>improvement potentially obtainable by FMEA in a clinical laboratory is high, and this fact should suggest further experiences in this field.</a:t>
            </a:r>
          </a:p>
          <a:p>
            <a:endParaRPr lang="en-IN" dirty="0"/>
          </a:p>
        </p:txBody>
      </p:sp>
    </p:spTree>
    <p:extLst>
      <p:ext uri="{BB962C8B-B14F-4D97-AF65-F5344CB8AC3E}">
        <p14:creationId xmlns:p14="http://schemas.microsoft.com/office/powerpoint/2010/main" val="111077045"/>
      </p:ext>
    </p:extLst>
  </p:cSld>
  <p:clrMapOvr>
    <a:masterClrMapping/>
  </p:clrMapOvr>
  <mc:AlternateContent xmlns:mc="http://schemas.openxmlformats.org/markup-compatibility/2006" xmlns:p14="http://schemas.microsoft.com/office/powerpoint/2010/main">
    <mc:Choice Requires="p14">
      <p:transition spd="med" p14:dur="700" advTm="10983">
        <p:fade/>
      </p:transition>
    </mc:Choice>
    <mc:Fallback xmlns="">
      <p:transition spd="med" advTm="1098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297"/>
            <a:ext cx="12192000" cy="6858594"/>
          </a:xfrm>
          <a:prstGeom prst="rect">
            <a:avLst/>
          </a:prstGeom>
        </p:spPr>
      </p:pic>
      <p:sp>
        <p:nvSpPr>
          <p:cNvPr id="6" name="Rectangle 5"/>
          <p:cNvSpPr/>
          <p:nvPr/>
        </p:nvSpPr>
        <p:spPr>
          <a:xfrm>
            <a:off x="3353295" y="1666569"/>
            <a:ext cx="5485412" cy="1569660"/>
          </a:xfrm>
          <a:prstGeom prst="rect">
            <a:avLst/>
          </a:prstGeom>
          <a:noFill/>
        </p:spPr>
        <p:txBody>
          <a:bodyPr wrap="none" lIns="91440" tIns="45720" rIns="91440" bIns="45720">
            <a:spAutoFit/>
          </a:bodyPr>
          <a:lstStyle/>
          <a:p>
            <a:pPr algn="ctr"/>
            <a:r>
              <a:rPr lang="en-US" sz="9600" b="1" cap="none" spc="0" dirty="0" smtClean="0">
                <a:ln w="22225">
                  <a:solidFill>
                    <a:schemeClr val="accent2">
                      <a:lumMod val="40000"/>
                      <a:lumOff val="60000"/>
                    </a:schemeClr>
                  </a:solidFill>
                  <a:prstDash val="solid"/>
                </a:ln>
                <a:solidFill>
                  <a:schemeClr val="accent2">
                    <a:lumMod val="20000"/>
                    <a:lumOff val="80000"/>
                  </a:schemeClr>
                </a:solidFill>
                <a:effectLst/>
              </a:rPr>
              <a:t>Thank you</a:t>
            </a:r>
            <a:endParaRPr lang="en-US" sz="9600" b="1" cap="none" spc="0" dirty="0">
              <a:ln w="22225">
                <a:solidFill>
                  <a:schemeClr val="accent2">
                    <a:lumMod val="40000"/>
                    <a:lumOff val="60000"/>
                  </a:schemeClr>
                </a:solidFill>
                <a:prstDash val="solid"/>
              </a:ln>
              <a:solidFill>
                <a:schemeClr val="accent2">
                  <a:lumMod val="20000"/>
                  <a:lumOff val="80000"/>
                </a:schemeClr>
              </a:solidFill>
              <a:effectLst/>
            </a:endParaRPr>
          </a:p>
        </p:txBody>
      </p:sp>
    </p:spTree>
    <p:extLst>
      <p:ext uri="{BB962C8B-B14F-4D97-AF65-F5344CB8AC3E}">
        <p14:creationId xmlns:p14="http://schemas.microsoft.com/office/powerpoint/2010/main" val="296679733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a:solidFill>
                  <a:srgbClr val="C00000"/>
                </a:solidFill>
              </a:rPr>
              <a:t>Introduction</a:t>
            </a:r>
            <a:r>
              <a:rPr lang="en-IN" dirty="0"/>
              <a:t> </a:t>
            </a:r>
            <a:br>
              <a:rPr lang="en-IN" dirty="0"/>
            </a:br>
            <a:endParaRPr lang="en-IN" dirty="0"/>
          </a:p>
        </p:txBody>
      </p:sp>
      <p:sp>
        <p:nvSpPr>
          <p:cNvPr id="3" name="Content Placeholder 2"/>
          <p:cNvSpPr>
            <a:spLocks noGrp="1"/>
          </p:cNvSpPr>
          <p:nvPr>
            <p:ph idx="1"/>
          </p:nvPr>
        </p:nvSpPr>
        <p:spPr>
          <a:xfrm>
            <a:off x="0" y="978794"/>
            <a:ext cx="12192000" cy="5087155"/>
          </a:xfrm>
        </p:spPr>
        <p:txBody>
          <a:bodyPr>
            <a:normAutofit/>
          </a:bodyPr>
          <a:lstStyle/>
          <a:p>
            <a:pPr>
              <a:lnSpc>
                <a:spcPct val="150000"/>
              </a:lnSpc>
            </a:pPr>
            <a:r>
              <a:rPr lang="en-IN" sz="2800" b="1" dirty="0" smtClean="0"/>
              <a:t>60–70</a:t>
            </a:r>
            <a:r>
              <a:rPr lang="en-IN" sz="2800" b="1" dirty="0"/>
              <a:t>%</a:t>
            </a:r>
            <a:r>
              <a:rPr lang="en-IN" sz="2800" dirty="0"/>
              <a:t> of the most important clinical decisions are based on laboratory test results. </a:t>
            </a:r>
            <a:endParaRPr lang="en-IN" sz="2800" dirty="0" smtClean="0"/>
          </a:p>
          <a:p>
            <a:pPr>
              <a:lnSpc>
                <a:spcPct val="150000"/>
              </a:lnSpc>
            </a:pPr>
            <a:r>
              <a:rPr lang="en-IN" sz="2800" dirty="0" smtClean="0"/>
              <a:t>The </a:t>
            </a:r>
            <a:r>
              <a:rPr lang="en-IN" sz="2800" dirty="0"/>
              <a:t>risk of inappropriate patient care due to laboratory errors ranges from </a:t>
            </a:r>
            <a:r>
              <a:rPr lang="en-IN" sz="2800" b="1" dirty="0"/>
              <a:t>6.4% to 30%. </a:t>
            </a:r>
            <a:endParaRPr lang="en-IN" sz="2800" b="1" dirty="0" smtClean="0"/>
          </a:p>
          <a:p>
            <a:pPr>
              <a:lnSpc>
                <a:spcPct val="150000"/>
              </a:lnSpc>
            </a:pPr>
            <a:r>
              <a:rPr lang="en-IN" sz="2800" dirty="0" smtClean="0"/>
              <a:t>Introduction </a:t>
            </a:r>
            <a:r>
              <a:rPr lang="en-IN" sz="2800" dirty="0"/>
              <a:t>of risk management strategies in the form of failure mode effect analysis (FMEA) into the laboratory arena should allow us to identify the risk of errors and to reduce the errors that are more likely to affect patient outcomes.</a:t>
            </a:r>
          </a:p>
          <a:p>
            <a:endParaRPr lang="en-IN" dirty="0"/>
          </a:p>
        </p:txBody>
      </p:sp>
    </p:spTree>
    <p:extLst>
      <p:ext uri="{BB962C8B-B14F-4D97-AF65-F5344CB8AC3E}">
        <p14:creationId xmlns:p14="http://schemas.microsoft.com/office/powerpoint/2010/main" val="1981097270"/>
      </p:ext>
    </p:extLst>
  </p:cSld>
  <p:clrMapOvr>
    <a:masterClrMapping/>
  </p:clrMapOvr>
  <mc:AlternateContent xmlns:mc="http://schemas.openxmlformats.org/markup-compatibility/2006" xmlns:p14="http://schemas.microsoft.com/office/powerpoint/2010/main">
    <mc:Choice Requires="p14">
      <p:transition spd="med" p14:dur="700" advTm="46918">
        <p:fade/>
      </p:transition>
    </mc:Choice>
    <mc:Fallback xmlns="">
      <p:transition spd="med" advTm="4691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C00000"/>
                </a:solidFill>
              </a:rPr>
              <a:t>Failure Mode and effects analysis  ( FMEA)</a:t>
            </a:r>
          </a:p>
        </p:txBody>
      </p:sp>
      <p:sp>
        <p:nvSpPr>
          <p:cNvPr id="3" name="Content Placeholder 2"/>
          <p:cNvSpPr>
            <a:spLocks noGrp="1"/>
          </p:cNvSpPr>
          <p:nvPr>
            <p:ph idx="1"/>
          </p:nvPr>
        </p:nvSpPr>
        <p:spPr>
          <a:xfrm>
            <a:off x="838200" y="1523999"/>
            <a:ext cx="10778543" cy="4384431"/>
          </a:xfrm>
        </p:spPr>
        <p:txBody>
          <a:bodyPr>
            <a:normAutofit fontScale="70000" lnSpcReduction="20000"/>
          </a:bodyPr>
          <a:lstStyle/>
          <a:p>
            <a:pPr marL="0" indent="0">
              <a:buNone/>
            </a:pPr>
            <a:r>
              <a:rPr lang="en-US" sz="5200" dirty="0" smtClean="0"/>
              <a:t>A systematic way of examining a design prospectively for possible ways in which failure can occur.</a:t>
            </a:r>
          </a:p>
          <a:p>
            <a:pPr marL="0" indent="0">
              <a:buNone/>
            </a:pPr>
            <a:endParaRPr lang="en-US" sz="5200" dirty="0" smtClean="0"/>
          </a:p>
          <a:p>
            <a:pPr marL="0" indent="0">
              <a:buNone/>
            </a:pPr>
            <a:r>
              <a:rPr lang="en-US" sz="5200" dirty="0"/>
              <a:t>It assumes that no matter how knowledgeable or careful people are, errors will occur in some situations and may even be likely to occur.</a:t>
            </a:r>
          </a:p>
          <a:p>
            <a:pPr marL="0" indent="0">
              <a:buNone/>
            </a:pPr>
            <a:endParaRPr lang="en-US" sz="5200" dirty="0"/>
          </a:p>
          <a:p>
            <a:pPr marL="0" indent="0">
              <a:buNone/>
            </a:pPr>
            <a:endParaRPr lang="en-US" sz="2800" dirty="0" smtClean="0"/>
          </a:p>
          <a:p>
            <a:pPr marL="0" indent="0">
              <a:buNone/>
            </a:pPr>
            <a:endParaRPr lang="en-US" sz="2800" dirty="0" smtClean="0"/>
          </a:p>
          <a:p>
            <a:pPr marL="0" indent="0">
              <a:buNone/>
            </a:pPr>
            <a:endParaRPr lang="en-US" sz="2800" dirty="0"/>
          </a:p>
          <a:p>
            <a:pPr marL="0" indent="0" algn="r">
              <a:buNone/>
            </a:pPr>
            <a:r>
              <a:rPr lang="en-US" sz="1800" dirty="0" smtClean="0"/>
              <a:t>                                                                                            Source:JCI :5</a:t>
            </a:r>
            <a:r>
              <a:rPr lang="en-US" sz="1800" baseline="30000" dirty="0" smtClean="0"/>
              <a:t>th</a:t>
            </a:r>
            <a:r>
              <a:rPr lang="en-US" sz="1800" dirty="0" smtClean="0"/>
              <a:t> edition</a:t>
            </a:r>
          </a:p>
          <a:p>
            <a:pPr marL="0" indent="0">
              <a:buNone/>
            </a:pPr>
            <a:endParaRPr lang="en-US" sz="2800" dirty="0"/>
          </a:p>
        </p:txBody>
      </p:sp>
    </p:spTree>
    <p:extLst>
      <p:ext uri="{BB962C8B-B14F-4D97-AF65-F5344CB8AC3E}">
        <p14:creationId xmlns:p14="http://schemas.microsoft.com/office/powerpoint/2010/main" val="2991838647"/>
      </p:ext>
    </p:extLst>
  </p:cSld>
  <p:clrMapOvr>
    <a:masterClrMapping/>
  </p:clrMapOvr>
  <mc:AlternateContent xmlns:mc="http://schemas.openxmlformats.org/markup-compatibility/2006" xmlns:p14="http://schemas.microsoft.com/office/powerpoint/2010/main">
    <mc:Choice Requires="p14">
      <p:transition spd="med" p14:dur="700" advTm="20091">
        <p:fade/>
      </p:transition>
    </mc:Choice>
    <mc:Fallback xmlns="">
      <p:transition spd="med" advTm="20091">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C00000"/>
                </a:solidFill>
              </a:rPr>
              <a:t>Target </a:t>
            </a:r>
            <a:endParaRPr lang="en-IN" sz="4800" b="1" dirty="0">
              <a:solidFill>
                <a:srgbClr val="C00000"/>
              </a:solidFill>
            </a:endParaRPr>
          </a:p>
        </p:txBody>
      </p:sp>
      <p:sp>
        <p:nvSpPr>
          <p:cNvPr id="3" name="Content Placeholder 2"/>
          <p:cNvSpPr>
            <a:spLocks noGrp="1"/>
          </p:cNvSpPr>
          <p:nvPr>
            <p:ph idx="1"/>
          </p:nvPr>
        </p:nvSpPr>
        <p:spPr>
          <a:xfrm>
            <a:off x="1" y="1107583"/>
            <a:ext cx="12191999" cy="4958366"/>
          </a:xfrm>
        </p:spPr>
        <p:txBody>
          <a:bodyPr>
            <a:normAutofit/>
          </a:bodyPr>
          <a:lstStyle/>
          <a:p>
            <a:pPr algn="just">
              <a:lnSpc>
                <a:spcPct val="115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The FMEA target is to measure the risk probability of any possible failure or nonconformity (NC), by an index, called risk </a:t>
            </a:r>
            <a:r>
              <a:rPr lang="en-US" sz="3000" dirty="0" smtClean="0">
                <a:latin typeface="Calibri" panose="020F0502020204030204" pitchFamily="34" charset="0"/>
                <a:ea typeface="Calibri" panose="020F0502020204030204" pitchFamily="34" charset="0"/>
                <a:cs typeface="Times New Roman" panose="02020603050405020304" pitchFamily="18" charset="0"/>
              </a:rPr>
              <a:t>priority number (RPN</a:t>
            </a:r>
            <a:r>
              <a:rPr lang="en-US" sz="3000" dirty="0">
                <a:latin typeface="Calibri" panose="020F0502020204030204" pitchFamily="34" charset="0"/>
                <a:ea typeface="Calibri" panose="020F0502020204030204" pitchFamily="34" charset="0"/>
                <a:cs typeface="Times New Roman" panose="02020603050405020304" pitchFamily="18" charset="0"/>
              </a:rPr>
              <a:t>) that is the product of:</a:t>
            </a:r>
            <a:endParaRPr lang="en-IN" sz="30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en-US" sz="2699" dirty="0">
                <a:latin typeface="Calibri" panose="020F0502020204030204" pitchFamily="34" charset="0"/>
              </a:rPr>
              <a:t>The ‘‘Effect severity (S)” from 1 to 4</a:t>
            </a:r>
            <a:endParaRPr lang="en-IN" sz="2699" dirty="0"/>
          </a:p>
          <a:p>
            <a:pPr lvl="1" algn="just">
              <a:lnSpc>
                <a:spcPct val="107000"/>
              </a:lnSpc>
              <a:spcAft>
                <a:spcPts val="800"/>
              </a:spcAft>
            </a:pPr>
            <a:r>
              <a:rPr lang="en-US" sz="2699" dirty="0">
                <a:latin typeface="Calibri" panose="020F0502020204030204" pitchFamily="34" charset="0"/>
              </a:rPr>
              <a:t>The ‘‘Failure occurrence (O)”, from 1 to 5</a:t>
            </a:r>
            <a:endParaRPr lang="en-IN" sz="2699" dirty="0"/>
          </a:p>
          <a:p>
            <a:pPr lvl="1" algn="just">
              <a:lnSpc>
                <a:spcPct val="107000"/>
              </a:lnSpc>
              <a:spcAft>
                <a:spcPts val="800"/>
              </a:spcAft>
            </a:pPr>
            <a:r>
              <a:rPr lang="en-US" sz="2699" dirty="0">
                <a:latin typeface="Calibri" panose="020F0502020204030204" pitchFamily="34" charset="0"/>
              </a:rPr>
              <a:t>The ‘‘Failure detection (D)’’ from 1 to 4.</a:t>
            </a:r>
            <a:endParaRPr lang="en-IN" sz="2699" dirty="0"/>
          </a:p>
          <a:p>
            <a:pPr algn="just">
              <a:lnSpc>
                <a:spcPct val="115000"/>
              </a:lnSpc>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The RPN can go from a minimum of 1 (1 X 1 X 1) to a maximum of 80 (4 X 5 X 4</a:t>
            </a:r>
            <a:r>
              <a:rPr lang="en-US" sz="3000" dirty="0" smtClean="0">
                <a:latin typeface="Calibri" panose="020F0502020204030204" pitchFamily="34" charset="0"/>
                <a:ea typeface="Calibri" panose="020F0502020204030204" pitchFamily="34" charset="0"/>
                <a:cs typeface="Times New Roman" panose="02020603050405020304" pitchFamily="18" charset="0"/>
              </a:rPr>
              <a:t>) as per the risk quantification scoring adopted by us. </a:t>
            </a:r>
            <a:endParaRPr lang="en-IN" sz="3000"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379495449"/>
      </p:ext>
    </p:extLst>
  </p:cSld>
  <p:clrMapOvr>
    <a:masterClrMapping/>
  </p:clrMapOvr>
  <mc:AlternateContent xmlns:mc="http://schemas.openxmlformats.org/markup-compatibility/2006" xmlns:p14="http://schemas.microsoft.com/office/powerpoint/2010/main">
    <mc:Choice Requires="p14">
      <p:transition spd="med" p14:dur="700" advTm="29990">
        <p:fade/>
      </p:transition>
    </mc:Choice>
    <mc:Fallback xmlns="">
      <p:transition spd="med" advTm="2999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0050626"/>
              </p:ext>
            </p:extLst>
          </p:nvPr>
        </p:nvGraphicFramePr>
        <p:xfrm>
          <a:off x="0" y="-1"/>
          <a:ext cx="12192000" cy="6080042"/>
        </p:xfrm>
        <a:graphic>
          <a:graphicData uri="http://schemas.openxmlformats.org/drawingml/2006/table">
            <a:tbl>
              <a:tblPr firstRow="1" firstCol="1" bandRow="1"/>
              <a:tblGrid>
                <a:gridCol w="1553551"/>
                <a:gridCol w="4259132"/>
                <a:gridCol w="6379317"/>
              </a:tblGrid>
              <a:tr h="411871">
                <a:tc gridSpan="3">
                  <a:txBody>
                    <a:bodyPr/>
                    <a:lstStyle/>
                    <a:p>
                      <a:pPr algn="ctr" hangingPunct="1">
                        <a:spcAft>
                          <a:spcPts val="0"/>
                        </a:spcAft>
                      </a:pPr>
                      <a:r>
                        <a:rPr lang="en-IN" sz="2800" b="1" dirty="0" smtClean="0">
                          <a:solidFill>
                            <a:srgbClr val="C00000"/>
                          </a:solidFill>
                          <a:effectLst/>
                          <a:latin typeface="Calibri" panose="020F0502020204030204" pitchFamily="34" charset="0"/>
                          <a:ea typeface="Calibri" panose="020F0502020204030204" pitchFamily="34" charset="0"/>
                          <a:cs typeface="ITCGaramondStd-BkCond"/>
                        </a:rPr>
                        <a:t>Risk </a:t>
                      </a:r>
                      <a:r>
                        <a:rPr lang="en-IN" sz="2800" b="1" dirty="0">
                          <a:solidFill>
                            <a:srgbClr val="C00000"/>
                          </a:solidFill>
                          <a:effectLst/>
                          <a:latin typeface="Calibri" panose="020F0502020204030204" pitchFamily="34" charset="0"/>
                          <a:ea typeface="Calibri" panose="020F0502020204030204" pitchFamily="34" charset="0"/>
                          <a:cs typeface="ITCGaramondStd-BkCond"/>
                        </a:rPr>
                        <a:t>quantification</a:t>
                      </a:r>
                      <a:endParaRPr lang="en-IN" sz="2800" dirty="0">
                        <a:solidFill>
                          <a:srgbClr val="C00000"/>
                        </a:solidFill>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294194">
                <a:tc gridSpan="3">
                  <a:txBody>
                    <a:bodyPr/>
                    <a:lstStyle/>
                    <a:p>
                      <a:pPr algn="ctr" hangingPunct="1">
                        <a:spcAft>
                          <a:spcPts val="0"/>
                        </a:spcAft>
                      </a:pPr>
                      <a:r>
                        <a:rPr lang="en-IN" sz="2000" b="1" dirty="0">
                          <a:effectLst/>
                          <a:latin typeface="Calibri" panose="020F0502020204030204" pitchFamily="34" charset="0"/>
                          <a:ea typeface="Calibri" panose="020F0502020204030204" pitchFamily="34" charset="0"/>
                          <a:cs typeface="ITCGaramondStd-BdCond"/>
                        </a:rPr>
                        <a:t>Effect severity (S)</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294194">
                <a:tc>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Score </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Severity description</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4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Catastrophic</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3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Critical</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a:effectLst/>
                          <a:latin typeface="Calibri" panose="020F0502020204030204" pitchFamily="34" charset="0"/>
                          <a:ea typeface="ITCGaramondStd-LtCond"/>
                          <a:cs typeface="ITCGaramondStd-LtCond"/>
                        </a:rPr>
                        <a:t>2 </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Moderate</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a:effectLst/>
                          <a:latin typeface="Calibri" panose="020F0502020204030204" pitchFamily="34" charset="0"/>
                          <a:ea typeface="ITCGaramondStd-LtCond"/>
                          <a:cs typeface="ITCGaramondStd-LtCond"/>
                        </a:rPr>
                        <a:t>1 </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Minor</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gridSpan="3">
                  <a:txBody>
                    <a:bodyPr/>
                    <a:lstStyle/>
                    <a:p>
                      <a:pPr algn="ctr" hangingPunct="1">
                        <a:spcAft>
                          <a:spcPts val="0"/>
                        </a:spcAft>
                      </a:pPr>
                      <a:r>
                        <a:rPr lang="en-IN" sz="2000" b="1" dirty="0">
                          <a:effectLst/>
                          <a:latin typeface="Calibri" panose="020F0502020204030204" pitchFamily="34" charset="0"/>
                          <a:ea typeface="Calibri" panose="020F0502020204030204" pitchFamily="34" charset="0"/>
                          <a:cs typeface="ITCGaramondStd-BdCond"/>
                        </a:rPr>
                        <a:t>Failure occurrence (O)</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294194">
                <a:tc>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Score </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Occurrence characteristics</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Description of occurrence probability</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5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Continuous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a:effectLst/>
                          <a:latin typeface="Calibri" panose="020F0502020204030204" pitchFamily="34" charset="0"/>
                          <a:ea typeface="ITCGaramondStd-LtCond"/>
                          <a:cs typeface="ITCGaramondStd-LtCond"/>
                        </a:rPr>
                        <a:t>Daily </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4</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Frequent</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a:effectLst/>
                          <a:latin typeface="Calibri" panose="020F0502020204030204" pitchFamily="34" charset="0"/>
                          <a:ea typeface="ITCGaramondStd-LtCond"/>
                          <a:cs typeface="ITCGaramondStd-LtCond"/>
                        </a:rPr>
                        <a:t>Weekly</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3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Occasional</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a:effectLst/>
                          <a:latin typeface="Calibri" panose="020F0502020204030204" pitchFamily="34" charset="0"/>
                          <a:ea typeface="ITCGaramondStd-LtCond"/>
                          <a:cs typeface="ITCGaramondStd-LtCond"/>
                        </a:rPr>
                        <a:t>Monthly</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94">
                <a:tc>
                  <a:txBody>
                    <a:bodyPr/>
                    <a:lstStyle/>
                    <a:p>
                      <a:pPr algn="l" hangingPunct="1">
                        <a:spcAft>
                          <a:spcPts val="0"/>
                        </a:spcAft>
                      </a:pPr>
                      <a:r>
                        <a:rPr lang="en-IN" sz="1800">
                          <a:effectLst/>
                          <a:latin typeface="Calibri" panose="020F0502020204030204" pitchFamily="34" charset="0"/>
                          <a:ea typeface="ITCGaramondStd-LtCond"/>
                          <a:cs typeface="ITCGaramondStd-LtCond"/>
                        </a:rPr>
                        <a:t>2</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Uncommon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a:effectLst/>
                          <a:latin typeface="Calibri" panose="020F0502020204030204" pitchFamily="34" charset="0"/>
                          <a:ea typeface="ITCGaramondStd-LtCond"/>
                          <a:cs typeface="ITCGaramondStd-LtCond"/>
                        </a:rPr>
                        <a:t>It may occur within 1 to 6 weeks</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94">
                <a:tc>
                  <a:txBody>
                    <a:bodyPr/>
                    <a:lstStyle/>
                    <a:p>
                      <a:pPr algn="l" hangingPunct="1">
                        <a:spcAft>
                          <a:spcPts val="0"/>
                        </a:spcAft>
                      </a:pPr>
                      <a:r>
                        <a:rPr lang="en-IN" sz="1800">
                          <a:effectLst/>
                          <a:latin typeface="Calibri" panose="020F0502020204030204" pitchFamily="34" charset="0"/>
                          <a:ea typeface="ITCGaramondStd-LtCond"/>
                          <a:cs typeface="ITCGaramondStd-LtCond"/>
                        </a:rPr>
                        <a:t>1</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Remote</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It may occur annually</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94">
                <a:tc gridSpan="3">
                  <a:txBody>
                    <a:bodyPr/>
                    <a:lstStyle/>
                    <a:p>
                      <a:pPr algn="ctr" hangingPunct="1">
                        <a:spcAft>
                          <a:spcPts val="0"/>
                        </a:spcAft>
                      </a:pPr>
                      <a:r>
                        <a:rPr lang="en-IN" sz="2000" b="1" dirty="0">
                          <a:effectLst/>
                          <a:latin typeface="Calibri" panose="020F0502020204030204" pitchFamily="34" charset="0"/>
                          <a:ea typeface="Calibri" panose="020F0502020204030204" pitchFamily="34" charset="0"/>
                          <a:cs typeface="ITCGaramondStd-BdCond"/>
                        </a:rPr>
                        <a:t>Failure detection (D)</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294194">
                <a:tc>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Score </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2000" b="1" dirty="0">
                          <a:effectLst/>
                          <a:latin typeface="Calibri" panose="020F0502020204030204" pitchFamily="34" charset="0"/>
                          <a:ea typeface="Calibri" panose="020F0502020204030204" pitchFamily="34" charset="0"/>
                          <a:cs typeface="ITCGaramondStd-BkCond"/>
                        </a:rPr>
                        <a:t>Description of detection mechanisms</a:t>
                      </a:r>
                      <a:endParaRPr lang="en-IN" sz="2000" b="1"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4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The existing mechanisms will not identify</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dirty="0">
                          <a:effectLst/>
                          <a:latin typeface="Calibri" panose="020F0502020204030204" pitchFamily="34" charset="0"/>
                          <a:ea typeface="ITCGaramondStd-LtCond"/>
                          <a:cs typeface="ITCGaramondStd-LtCond"/>
                        </a:rPr>
                        <a:t>3 </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Controls are partial</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a:effectLst/>
                          <a:latin typeface="Calibri" panose="020F0502020204030204" pitchFamily="34" charset="0"/>
                          <a:ea typeface="ITCGaramondStd-LtCond"/>
                          <a:cs typeface="ITCGaramondStd-LtCond"/>
                        </a:rPr>
                        <a:t>2 </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Current controls would detect immediate</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ITCGaramondStd-LtCond"/>
                          <a:cs typeface="ITCGaramondStd-LtCond"/>
                        </a:rPr>
                        <a:t>failures, but they are not fail-safe</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294194">
                <a:tc>
                  <a:txBody>
                    <a:bodyPr/>
                    <a:lstStyle/>
                    <a:p>
                      <a:pPr algn="l" hangingPunct="1">
                        <a:spcAft>
                          <a:spcPts val="0"/>
                        </a:spcAft>
                      </a:pPr>
                      <a:r>
                        <a:rPr lang="en-IN" sz="1800">
                          <a:effectLst/>
                          <a:latin typeface="Calibri" panose="020F0502020204030204" pitchFamily="34" charset="0"/>
                          <a:ea typeface="ITCGaramondStd-LtCond"/>
                          <a:cs typeface="ITCGaramondStd-LtCond"/>
                        </a:rPr>
                        <a:t>1 </a:t>
                      </a:r>
                      <a:endParaRPr lang="en-IN" sz="180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hangingPunct="1">
                        <a:spcAft>
                          <a:spcPts val="0"/>
                        </a:spcAft>
                      </a:pPr>
                      <a:r>
                        <a:rPr lang="en-IN" sz="1800" dirty="0">
                          <a:effectLst/>
                          <a:latin typeface="Calibri" panose="020F0502020204030204" pitchFamily="34" charset="0"/>
                          <a:ea typeface="ITCGaramondStd-LtCond"/>
                          <a:cs typeface="ITCGaramondStd-LtCond"/>
                        </a:rPr>
                        <a:t>Certain of detecting the failure before affecting the patient</a:t>
                      </a:r>
                      <a:endParaRPr lang="en-IN" sz="1800" dirty="0">
                        <a:effectLst/>
                        <a:latin typeface="Arial" panose="020B0604020202020204" pitchFamily="34" charset="0"/>
                        <a:ea typeface="PMingLiU" panose="02020500000000000000" pitchFamily="18" charset="-120"/>
                        <a:cs typeface="Times New Roman" panose="02020603050405020304" pitchFamily="18" charset="0"/>
                      </a:endParaRPr>
                    </a:p>
                  </a:txBody>
                  <a:tcPr marL="66404" marR="66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bl>
          </a:graphicData>
        </a:graphic>
      </p:graphicFrame>
    </p:spTree>
    <p:extLst>
      <p:ext uri="{BB962C8B-B14F-4D97-AF65-F5344CB8AC3E}">
        <p14:creationId xmlns:p14="http://schemas.microsoft.com/office/powerpoint/2010/main" val="94380703"/>
      </p:ext>
    </p:extLst>
  </p:cSld>
  <p:clrMapOvr>
    <a:masterClrMapping/>
  </p:clrMapOvr>
  <mc:AlternateContent xmlns:mc="http://schemas.openxmlformats.org/markup-compatibility/2006" xmlns:p14="http://schemas.microsoft.com/office/powerpoint/2010/main">
    <mc:Choice Requires="p14">
      <p:transition spd="med" p14:dur="700" advTm="9981">
        <p:fade/>
      </p:transition>
    </mc:Choice>
    <mc:Fallback xmlns="">
      <p:transition spd="med" advTm="998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851"/>
            <a:ext cx="10515600" cy="1325563"/>
          </a:xfrm>
        </p:spPr>
        <p:txBody>
          <a:bodyPr/>
          <a:lstStyle/>
          <a:p>
            <a:r>
              <a:rPr lang="en-IN" sz="4800" b="1" dirty="0">
                <a:solidFill>
                  <a:srgbClr val="C00000"/>
                </a:solidFill>
              </a:rPr>
              <a:t>Objectives of the Study </a:t>
            </a:r>
            <a:br>
              <a:rPr lang="en-IN" sz="4800" b="1" dirty="0">
                <a:solidFill>
                  <a:srgbClr val="C00000"/>
                </a:solidFill>
              </a:rPr>
            </a:br>
            <a:endParaRPr lang="en-IN" sz="4800" b="1" dirty="0">
              <a:solidFill>
                <a:srgbClr val="C00000"/>
              </a:solidFill>
            </a:endParaRPr>
          </a:p>
        </p:txBody>
      </p:sp>
      <p:sp>
        <p:nvSpPr>
          <p:cNvPr id="3" name="Content Placeholder 2"/>
          <p:cNvSpPr>
            <a:spLocks noGrp="1"/>
          </p:cNvSpPr>
          <p:nvPr>
            <p:ph idx="1"/>
          </p:nvPr>
        </p:nvSpPr>
        <p:spPr>
          <a:xfrm>
            <a:off x="0" y="1524000"/>
            <a:ext cx="12191999" cy="4116946"/>
          </a:xfrm>
        </p:spPr>
        <p:txBody>
          <a:bodyPr>
            <a:normAutofit/>
          </a:bodyPr>
          <a:lstStyle/>
          <a:p>
            <a:pPr>
              <a:lnSpc>
                <a:spcPct val="150000"/>
              </a:lnSpc>
            </a:pPr>
            <a:r>
              <a:rPr lang="en-IN" sz="2800" dirty="0" smtClean="0"/>
              <a:t>To </a:t>
            </a:r>
            <a:r>
              <a:rPr lang="en-IN" sz="2800" dirty="0"/>
              <a:t>identify the potential errors that may occur in the laboratory.</a:t>
            </a:r>
          </a:p>
          <a:p>
            <a:pPr>
              <a:lnSpc>
                <a:spcPct val="150000"/>
              </a:lnSpc>
            </a:pPr>
            <a:r>
              <a:rPr lang="en-IN" sz="2800" dirty="0" smtClean="0"/>
              <a:t>To </a:t>
            </a:r>
            <a:r>
              <a:rPr lang="en-IN" sz="2800" dirty="0"/>
              <a:t>establish the impact of the various errors on patient test results</a:t>
            </a:r>
          </a:p>
          <a:p>
            <a:pPr>
              <a:lnSpc>
                <a:spcPct val="150000"/>
              </a:lnSpc>
            </a:pPr>
            <a:r>
              <a:rPr lang="en-IN" sz="2800" dirty="0" smtClean="0"/>
              <a:t>To </a:t>
            </a:r>
            <a:r>
              <a:rPr lang="en-IN" sz="2800" dirty="0"/>
              <a:t>prioritize the high impact errors and take appropriate corrective actions </a:t>
            </a:r>
          </a:p>
          <a:p>
            <a:pPr>
              <a:lnSpc>
                <a:spcPct val="150000"/>
              </a:lnSpc>
            </a:pPr>
            <a:r>
              <a:rPr lang="en-IN" sz="2800" dirty="0" smtClean="0"/>
              <a:t>To analyse </a:t>
            </a:r>
            <a:r>
              <a:rPr lang="en-IN" sz="2800" dirty="0"/>
              <a:t>the effectiveness of the corrective actions taken in reducing the </a:t>
            </a:r>
            <a:r>
              <a:rPr lang="en-IN" sz="2800" dirty="0" smtClean="0"/>
              <a:t>errors</a:t>
            </a:r>
          </a:p>
          <a:p>
            <a:pPr>
              <a:lnSpc>
                <a:spcPct val="150000"/>
              </a:lnSpc>
              <a:spcBef>
                <a:spcPct val="20000"/>
              </a:spcBef>
              <a:buClr>
                <a:schemeClr val="tx1"/>
              </a:buClr>
            </a:pPr>
            <a:r>
              <a:rPr lang="en-US" altLang="en-US" sz="2800" dirty="0"/>
              <a:t>Implement modifications to </a:t>
            </a:r>
            <a:r>
              <a:rPr lang="en-IN" sz="2800" dirty="0" smtClean="0"/>
              <a:t>laboratory</a:t>
            </a:r>
            <a:r>
              <a:rPr lang="en-US" altLang="en-US" sz="2800" dirty="0" smtClean="0"/>
              <a:t> </a:t>
            </a:r>
            <a:r>
              <a:rPr lang="en-US" altLang="en-US" sz="2800" dirty="0"/>
              <a:t>procedures as </a:t>
            </a:r>
            <a:r>
              <a:rPr lang="en-US" altLang="en-US" sz="2800" dirty="0" smtClean="0"/>
              <a:t>appropriate.</a:t>
            </a:r>
            <a:endParaRPr lang="en-US" altLang="en-US" sz="2800" dirty="0"/>
          </a:p>
          <a:p>
            <a:pPr>
              <a:buFont typeface="Wingdings" panose="05000000000000000000" pitchFamily="2" charset="2"/>
              <a:buChar char="ü"/>
            </a:pPr>
            <a:endParaRPr lang="en-US" sz="2400" dirty="0"/>
          </a:p>
          <a:p>
            <a:endParaRPr lang="en-IN" dirty="0"/>
          </a:p>
        </p:txBody>
      </p:sp>
    </p:spTree>
    <p:extLst>
      <p:ext uri="{BB962C8B-B14F-4D97-AF65-F5344CB8AC3E}">
        <p14:creationId xmlns:p14="http://schemas.microsoft.com/office/powerpoint/2010/main" val="3063757344"/>
      </p:ext>
    </p:extLst>
  </p:cSld>
  <p:clrMapOvr>
    <a:masterClrMapping/>
  </p:clrMapOvr>
  <mc:AlternateContent xmlns:mc="http://schemas.openxmlformats.org/markup-compatibility/2006" xmlns:p14="http://schemas.microsoft.com/office/powerpoint/2010/main">
    <mc:Choice Requires="p14">
      <p:transition spd="med" p14:dur="700" advTm="27953">
        <p:fade/>
      </p:transition>
    </mc:Choice>
    <mc:Fallback xmlns="">
      <p:transition spd="med" advTm="2795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a:solidFill>
                  <a:srgbClr val="C00000"/>
                </a:solidFill>
              </a:rPr>
              <a:t>Materials and methods</a:t>
            </a:r>
            <a:br>
              <a:rPr lang="en-IN" sz="4800" b="1" dirty="0">
                <a:solidFill>
                  <a:srgbClr val="C00000"/>
                </a:solidFill>
              </a:rPr>
            </a:br>
            <a:endParaRPr lang="en-IN" sz="4800" b="1" dirty="0">
              <a:solidFill>
                <a:srgbClr val="C00000"/>
              </a:solidFill>
            </a:endParaRPr>
          </a:p>
        </p:txBody>
      </p:sp>
      <p:sp>
        <p:nvSpPr>
          <p:cNvPr id="3" name="Content Placeholder 2"/>
          <p:cNvSpPr>
            <a:spLocks noGrp="1"/>
          </p:cNvSpPr>
          <p:nvPr>
            <p:ph idx="1"/>
          </p:nvPr>
        </p:nvSpPr>
        <p:spPr>
          <a:xfrm>
            <a:off x="1" y="1311245"/>
            <a:ext cx="12191999" cy="4716067"/>
          </a:xfrm>
        </p:spPr>
        <p:txBody>
          <a:bodyPr>
            <a:normAutofit lnSpcReduction="10000"/>
          </a:bodyPr>
          <a:lstStyle/>
          <a:p>
            <a:pPr>
              <a:lnSpc>
                <a:spcPct val="150000"/>
              </a:lnSpc>
            </a:pPr>
            <a:r>
              <a:rPr lang="en-IN" sz="2800" dirty="0" smtClean="0"/>
              <a:t>The </a:t>
            </a:r>
            <a:r>
              <a:rPr lang="en-IN" sz="2800" dirty="0"/>
              <a:t>laboratory process </a:t>
            </a:r>
            <a:r>
              <a:rPr lang="en-IN" sz="2800" dirty="0" smtClean="0"/>
              <a:t>mapping into preanalytical, analytical and post analytical.</a:t>
            </a:r>
          </a:p>
          <a:p>
            <a:pPr>
              <a:lnSpc>
                <a:spcPct val="150000"/>
              </a:lnSpc>
            </a:pPr>
            <a:r>
              <a:rPr lang="en-IN" sz="2800" dirty="0" smtClean="0"/>
              <a:t>Data collection:</a:t>
            </a:r>
          </a:p>
          <a:p>
            <a:pPr lvl="1">
              <a:lnSpc>
                <a:spcPct val="150000"/>
              </a:lnSpc>
            </a:pPr>
            <a:r>
              <a:rPr lang="en-IN" sz="2800" dirty="0" smtClean="0"/>
              <a:t>Direct observation</a:t>
            </a:r>
          </a:p>
          <a:p>
            <a:pPr lvl="1">
              <a:lnSpc>
                <a:spcPct val="150000"/>
              </a:lnSpc>
            </a:pPr>
            <a:r>
              <a:rPr lang="en-IN" sz="2800" dirty="0" smtClean="0"/>
              <a:t>Incident/ </a:t>
            </a:r>
            <a:r>
              <a:rPr lang="en-IN" sz="2800" dirty="0"/>
              <a:t>NC reports. </a:t>
            </a:r>
            <a:endParaRPr lang="en-IN" sz="2800" dirty="0" smtClean="0"/>
          </a:p>
          <a:p>
            <a:pPr>
              <a:lnSpc>
                <a:spcPct val="150000"/>
              </a:lnSpc>
            </a:pPr>
            <a:r>
              <a:rPr lang="en-IN" sz="2800" dirty="0" smtClean="0"/>
              <a:t>All </a:t>
            </a:r>
            <a:r>
              <a:rPr lang="en-IN" sz="2800" dirty="0"/>
              <a:t>potential risks </a:t>
            </a:r>
            <a:r>
              <a:rPr lang="en-IN" sz="2800" dirty="0" smtClean="0"/>
              <a:t>listed out in FMEA form.</a:t>
            </a:r>
          </a:p>
          <a:p>
            <a:pPr>
              <a:lnSpc>
                <a:spcPct val="150000"/>
              </a:lnSpc>
            </a:pPr>
            <a:r>
              <a:rPr lang="en-IN" sz="2800" dirty="0"/>
              <a:t>Brainstorming sessions with the </a:t>
            </a:r>
            <a:r>
              <a:rPr lang="en-IN" sz="2800" dirty="0" smtClean="0"/>
              <a:t>stake holders for allotment of RPN score </a:t>
            </a:r>
            <a:r>
              <a:rPr lang="en-IN" sz="2800" dirty="0"/>
              <a:t>before starting the study and after implementation of corrective actions taken</a:t>
            </a:r>
            <a:r>
              <a:rPr lang="en-IN" sz="2800" dirty="0" smtClean="0"/>
              <a:t>.</a:t>
            </a:r>
            <a:endParaRPr lang="en-IN" sz="2800" dirty="0"/>
          </a:p>
        </p:txBody>
      </p:sp>
    </p:spTree>
    <p:extLst>
      <p:ext uri="{BB962C8B-B14F-4D97-AF65-F5344CB8AC3E}">
        <p14:creationId xmlns:p14="http://schemas.microsoft.com/office/powerpoint/2010/main" val="3896521856"/>
      </p:ext>
    </p:extLst>
  </p:cSld>
  <p:clrMapOvr>
    <a:masterClrMapping/>
  </p:clrMapOvr>
  <mc:AlternateContent xmlns:mc="http://schemas.openxmlformats.org/markup-compatibility/2006" xmlns:p14="http://schemas.microsoft.com/office/powerpoint/2010/main">
    <mc:Choice Requires="p14">
      <p:transition spd="med" p14:dur="700" advTm="23127">
        <p:fade/>
      </p:transition>
    </mc:Choice>
    <mc:Fallback xmlns="">
      <p:transition spd="med" advTm="2312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a:solidFill>
                  <a:srgbClr val="C00000"/>
                </a:solidFill>
              </a:rPr>
              <a:t>Materials and methods</a:t>
            </a:r>
            <a:br>
              <a:rPr lang="en-IN" sz="4800" b="1" dirty="0">
                <a:solidFill>
                  <a:srgbClr val="C00000"/>
                </a:solidFill>
              </a:rPr>
            </a:br>
            <a:endParaRPr lang="en-IN" sz="4800" b="1" dirty="0">
              <a:solidFill>
                <a:srgbClr val="C00000"/>
              </a:solidFill>
            </a:endParaRPr>
          </a:p>
        </p:txBody>
      </p:sp>
      <p:sp>
        <p:nvSpPr>
          <p:cNvPr id="3" name="Content Placeholder 2"/>
          <p:cNvSpPr>
            <a:spLocks noGrp="1"/>
          </p:cNvSpPr>
          <p:nvPr>
            <p:ph idx="1"/>
          </p:nvPr>
        </p:nvSpPr>
        <p:spPr>
          <a:xfrm>
            <a:off x="0" y="1227052"/>
            <a:ext cx="12191999" cy="5357611"/>
          </a:xfrm>
        </p:spPr>
        <p:txBody>
          <a:bodyPr>
            <a:normAutofit/>
          </a:bodyPr>
          <a:lstStyle/>
          <a:p>
            <a:pPr>
              <a:lnSpc>
                <a:spcPct val="150000"/>
              </a:lnSpc>
            </a:pPr>
            <a:r>
              <a:rPr lang="en-IN" sz="2800" dirty="0" smtClean="0"/>
              <a:t>The </a:t>
            </a:r>
            <a:r>
              <a:rPr lang="en-IN" sz="2800" dirty="0"/>
              <a:t>potential risks with an RPN of more than 30 were identified for risk mitigation. </a:t>
            </a:r>
            <a:endParaRPr lang="en-IN" sz="2800" dirty="0" smtClean="0"/>
          </a:p>
          <a:p>
            <a:pPr>
              <a:lnSpc>
                <a:spcPct val="150000"/>
              </a:lnSpc>
            </a:pPr>
            <a:r>
              <a:rPr lang="en-IN" sz="2800" dirty="0" smtClean="0"/>
              <a:t>The </a:t>
            </a:r>
            <a:r>
              <a:rPr lang="en-IN" sz="2800" dirty="0"/>
              <a:t>risk quantification was again performed 6 months after implementation of corrective measures. </a:t>
            </a:r>
            <a:endParaRPr lang="en-IN" sz="2800" dirty="0" smtClean="0"/>
          </a:p>
          <a:p>
            <a:pPr>
              <a:lnSpc>
                <a:spcPct val="150000"/>
              </a:lnSpc>
            </a:pPr>
            <a:r>
              <a:rPr lang="en-IN" sz="2800" dirty="0" smtClean="0"/>
              <a:t>The </a:t>
            </a:r>
            <a:r>
              <a:rPr lang="en-IN" sz="2800" dirty="0"/>
              <a:t>difference in the RPN score before and after each corrective action was implemented was considered for determining the effectiveness of the corrective actions taken</a:t>
            </a:r>
            <a:r>
              <a:rPr lang="en-IN" sz="2800" dirty="0" smtClean="0"/>
              <a:t>.</a:t>
            </a:r>
            <a:endParaRPr lang="en-IN" sz="2800" dirty="0"/>
          </a:p>
        </p:txBody>
      </p:sp>
    </p:spTree>
    <p:extLst>
      <p:ext uri="{BB962C8B-B14F-4D97-AF65-F5344CB8AC3E}">
        <p14:creationId xmlns:p14="http://schemas.microsoft.com/office/powerpoint/2010/main" val="3195512746"/>
      </p:ext>
    </p:extLst>
  </p:cSld>
  <p:clrMapOvr>
    <a:masterClrMapping/>
  </p:clrMapOvr>
  <mc:AlternateContent xmlns:mc="http://schemas.openxmlformats.org/markup-compatibility/2006" xmlns:p14="http://schemas.microsoft.com/office/powerpoint/2010/main">
    <mc:Choice Requires="p14">
      <p:transition spd="med" p14:dur="700" advTm="24136">
        <p:fade/>
      </p:transition>
    </mc:Choice>
    <mc:Fallback xmlns="">
      <p:transition spd="med" advTm="2413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mapping</a:t>
            </a:r>
            <a:endParaRPr lang="en-IN" dirty="0"/>
          </a:p>
        </p:txBody>
      </p:sp>
      <p:graphicFrame>
        <p:nvGraphicFramePr>
          <p:cNvPr id="6" name="Diagram 5"/>
          <p:cNvGraphicFramePr/>
          <p:nvPr>
            <p:extLst>
              <p:ext uri="{D42A27DB-BD31-4B8C-83A1-F6EECF244321}">
                <p14:modId xmlns:p14="http://schemas.microsoft.com/office/powerpoint/2010/main" val="4171414757"/>
              </p:ext>
            </p:extLst>
          </p:nvPr>
        </p:nvGraphicFramePr>
        <p:xfrm>
          <a:off x="0" y="1690692"/>
          <a:ext cx="12080383" cy="3885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970205"/>
      </p:ext>
    </p:extLst>
  </p:cSld>
  <p:clrMapOvr>
    <a:masterClrMapping/>
  </p:clrMapOvr>
  <mc:AlternateContent xmlns:mc="http://schemas.openxmlformats.org/markup-compatibility/2006" xmlns:p14="http://schemas.microsoft.com/office/powerpoint/2010/main">
    <mc:Choice Requires="p14">
      <p:transition spd="med" p14:dur="700" advTm="16111">
        <p:fade/>
      </p:transition>
    </mc:Choice>
    <mc:Fallback xmlns="">
      <p:transition spd="med" advTm="16111">
        <p:fade/>
      </p:transition>
    </mc:Fallback>
  </mc:AlternateContent>
  <p:timing>
    <p:tnLst>
      <p:par>
        <p:cTn id="1" dur="indefinite" restart="never" nodeType="tmRoot"/>
      </p:par>
    </p:tnLst>
  </p:timing>
</p:sld>
</file>

<file path=ppt/theme/theme1.xml><?xml version="1.0" encoding="utf-8"?>
<a:theme xmlns:a="http://schemas.openxmlformats.org/drawingml/2006/main" name="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JCI AOP 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8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9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0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1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3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4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5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6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7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7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8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18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19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0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1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2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9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3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10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4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25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26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27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28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11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2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9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30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31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32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33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13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4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14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5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36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37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38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39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15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0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PPT Template_Sakra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emplate Annual departmentalPerformance re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JCI AOP 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SAKRA NABL AUDIT 7.3.2015</Template>
  <TotalTime>798</TotalTime>
  <Words>1410</Words>
  <Application>Microsoft Office PowerPoint</Application>
  <PresentationFormat>Widescreen</PresentationFormat>
  <Paragraphs>294</Paragraphs>
  <Slides>19</Slides>
  <Notes>0</Notes>
  <HiddenSlides>0</HiddenSlides>
  <MMClips>0</MMClips>
  <ScaleCrop>false</ScaleCrop>
  <HeadingPairs>
    <vt:vector size="6" baseType="variant">
      <vt:variant>
        <vt:lpstr>Fonts Used</vt:lpstr>
      </vt:variant>
      <vt:variant>
        <vt:i4>9</vt:i4>
      </vt:variant>
      <vt:variant>
        <vt:lpstr>Theme</vt:lpstr>
      </vt:variant>
      <vt:variant>
        <vt:i4>59</vt:i4>
      </vt:variant>
      <vt:variant>
        <vt:lpstr>Slide Titles</vt:lpstr>
      </vt:variant>
      <vt:variant>
        <vt:i4>19</vt:i4>
      </vt:variant>
    </vt:vector>
  </HeadingPairs>
  <TitlesOfParts>
    <vt:vector size="87" baseType="lpstr">
      <vt:lpstr>PMingLiU</vt:lpstr>
      <vt:lpstr>Arial</vt:lpstr>
      <vt:lpstr>Calibri</vt:lpstr>
      <vt:lpstr>Calibri Light</vt:lpstr>
      <vt:lpstr>ITCGaramondStd-BdCond</vt:lpstr>
      <vt:lpstr>ITCGaramondStd-BkCond</vt:lpstr>
      <vt:lpstr>ITCGaramondStd-LtCond</vt:lpstr>
      <vt:lpstr>Times New Roman</vt:lpstr>
      <vt:lpstr>Wingdings</vt:lpstr>
      <vt:lpstr>PPT Template_Sakra Final</vt:lpstr>
      <vt:lpstr>Template Annual departmentalPerformance review</vt:lpstr>
      <vt:lpstr>1_PPT Template_Sakra Final</vt:lpstr>
      <vt:lpstr>2_PPT Template_Sakra Final</vt:lpstr>
      <vt:lpstr>3_PPT Template_Sakra Final</vt:lpstr>
      <vt:lpstr>4_PPT Template_Sakra Final</vt:lpstr>
      <vt:lpstr>5_PPT Template_Sakra Final</vt:lpstr>
      <vt:lpstr>1_Template Annual departmentalPerformance review</vt:lpstr>
      <vt:lpstr>1_JCI AOP 5</vt:lpstr>
      <vt:lpstr>2_Template Annual departmentalPerformance review</vt:lpstr>
      <vt:lpstr>3_Template Annual departmentalPerformance review</vt:lpstr>
      <vt:lpstr>JCI AOP 5</vt:lpstr>
      <vt:lpstr>6_PPT Template_Sakra Final</vt:lpstr>
      <vt:lpstr>4_Template Annual departmentalPerformance review</vt:lpstr>
      <vt:lpstr>7_PPT Template_Sakra Final</vt:lpstr>
      <vt:lpstr>8_PPT Template_Sakra Final</vt:lpstr>
      <vt:lpstr>9_PPT Template_Sakra Final</vt:lpstr>
      <vt:lpstr>10_PPT Template_Sakra Final</vt:lpstr>
      <vt:lpstr>11_PPT Template_Sakra Final</vt:lpstr>
      <vt:lpstr>5_Template Annual departmentalPerformance review</vt:lpstr>
      <vt:lpstr>6_Template Annual departmentalPerformance review</vt:lpstr>
      <vt:lpstr>12_PPT Template_Sakra Final</vt:lpstr>
      <vt:lpstr>13_PPT Template_Sakra Final</vt:lpstr>
      <vt:lpstr>14_PPT Template_Sakra Final</vt:lpstr>
      <vt:lpstr>15_PPT Template_Sakra Final</vt:lpstr>
      <vt:lpstr>16_PPT Template_Sakra Final</vt:lpstr>
      <vt:lpstr>7_Template Annual departmentalPerformance review</vt:lpstr>
      <vt:lpstr>17_PPT Template_Sakra Final</vt:lpstr>
      <vt:lpstr>8_Template Annual departmentalPerformance review</vt:lpstr>
      <vt:lpstr>18_PPT Template_Sakra Final</vt:lpstr>
      <vt:lpstr>19_PPT Template_Sakra Final</vt:lpstr>
      <vt:lpstr>20_PPT Template_Sakra Final</vt:lpstr>
      <vt:lpstr>21_PPT Template_Sakra Final</vt:lpstr>
      <vt:lpstr>22_PPT Template_Sakra Final</vt:lpstr>
      <vt:lpstr>9_Template Annual departmentalPerformance review</vt:lpstr>
      <vt:lpstr>23_PPT Template_Sakra Final</vt:lpstr>
      <vt:lpstr>10_Template Annual departmentalPerformance review</vt:lpstr>
      <vt:lpstr>24_PPT Template_Sakra Final</vt:lpstr>
      <vt:lpstr>25_PPT Template_Sakra Final</vt:lpstr>
      <vt:lpstr>26_PPT Template_Sakra Final</vt:lpstr>
      <vt:lpstr>27_PPT Template_Sakra Final</vt:lpstr>
      <vt:lpstr>28_PPT Template_Sakra Final</vt:lpstr>
      <vt:lpstr>11_Template Annual departmentalPerformance review</vt:lpstr>
      <vt:lpstr>12_Template Annual departmentalPerformance review</vt:lpstr>
      <vt:lpstr>29_PPT Template_Sakra Final</vt:lpstr>
      <vt:lpstr>30_PPT Template_Sakra Final</vt:lpstr>
      <vt:lpstr>31_PPT Template_Sakra Final</vt:lpstr>
      <vt:lpstr>32_PPT Template_Sakra Final</vt:lpstr>
      <vt:lpstr>33_PPT Template_Sakra Final</vt:lpstr>
      <vt:lpstr>13_Template Annual departmentalPerformance review</vt:lpstr>
      <vt:lpstr>34_PPT Template_Sakra Final</vt:lpstr>
      <vt:lpstr>14_Template Annual departmentalPerformance review</vt:lpstr>
      <vt:lpstr>35_PPT Template_Sakra Final</vt:lpstr>
      <vt:lpstr>36_PPT Template_Sakra Final</vt:lpstr>
      <vt:lpstr>37_PPT Template_Sakra Final</vt:lpstr>
      <vt:lpstr>38_PPT Template_Sakra Final</vt:lpstr>
      <vt:lpstr>39_PPT Template_Sakra Final</vt:lpstr>
      <vt:lpstr>15_Template Annual departmentalPerformance review</vt:lpstr>
      <vt:lpstr>40_PPT Template_Sakra Final</vt:lpstr>
      <vt:lpstr>Effectiveness of risk management process towards error reduction in the laboratory at Sakra World Hospital</vt:lpstr>
      <vt:lpstr>Introduction  </vt:lpstr>
      <vt:lpstr>Failure Mode and effects analysis  ( FMEA)</vt:lpstr>
      <vt:lpstr>Target </vt:lpstr>
      <vt:lpstr>PowerPoint Presentation</vt:lpstr>
      <vt:lpstr>Objectives of the Study  </vt:lpstr>
      <vt:lpstr>Materials and methods </vt:lpstr>
      <vt:lpstr>Materials and methods </vt:lpstr>
      <vt:lpstr>Process mapping</vt:lpstr>
      <vt:lpstr>PowerPoint Presentation</vt:lpstr>
      <vt:lpstr>Results  </vt:lpstr>
      <vt:lpstr>Initial risk quantification and proposed action</vt:lpstr>
      <vt:lpstr>Initial risk quantification and proposed action</vt:lpstr>
      <vt:lpstr>Initial risk quantification and proposed action</vt:lpstr>
      <vt:lpstr>Post implementation </vt:lpstr>
      <vt:lpstr>Post implementation </vt:lpstr>
      <vt:lpstr>Discussion  </vt:lpstr>
      <vt:lpstr>Conclusion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Roohi</dc:creator>
  <cp:lastModifiedBy>Shabnam Roohi</cp:lastModifiedBy>
  <cp:revision>36</cp:revision>
  <dcterms:created xsi:type="dcterms:W3CDTF">2016-03-16T04:27:02Z</dcterms:created>
  <dcterms:modified xsi:type="dcterms:W3CDTF">2016-03-19T18:03:20Z</dcterms:modified>
</cp:coreProperties>
</file>