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7" r:id="rId4"/>
    <p:sldId id="258" r:id="rId5"/>
    <p:sldId id="264" r:id="rId6"/>
    <p:sldId id="259" r:id="rId7"/>
    <p:sldId id="260" r:id="rId8"/>
    <p:sldId id="261" r:id="rId9"/>
    <p:sldId id="265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85D8"/>
    <a:srgbClr val="0089DA"/>
    <a:srgbClr val="5800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1133" y="100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471B1D-FFEB-4451-A91F-6D479B2E4FEC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D534957-EA4B-455F-BD07-7D82D84AAE58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600" dirty="0" smtClean="0"/>
            <a:t>Doctor initiates discharge</a:t>
          </a:r>
          <a:endParaRPr lang="en-US" sz="1600" dirty="0"/>
        </a:p>
      </dgm:t>
    </dgm:pt>
    <dgm:pt modelId="{6EF961C1-54AD-470D-B1DC-199E52D81EA8}" type="parTrans" cxnId="{60D4BF32-611B-40AE-A888-EEEA3442C213}">
      <dgm:prSet/>
      <dgm:spPr/>
      <dgm:t>
        <a:bodyPr/>
        <a:lstStyle/>
        <a:p>
          <a:endParaRPr lang="en-US" sz="2400"/>
        </a:p>
      </dgm:t>
    </dgm:pt>
    <dgm:pt modelId="{34D1D7A8-9574-462D-9196-48B2B090786D}" type="sibTrans" cxnId="{60D4BF32-611B-40AE-A888-EEEA3442C213}">
      <dgm:prSet/>
      <dgm:spPr/>
      <dgm:t>
        <a:bodyPr/>
        <a:lstStyle/>
        <a:p>
          <a:endParaRPr lang="en-US" sz="2400"/>
        </a:p>
      </dgm:t>
    </dgm:pt>
    <dgm:pt modelId="{3FF97F62-5125-4CDF-BC7E-4B12AFC25E39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1600" dirty="0" smtClean="0"/>
            <a:t>Nurses indent dis. meds online and file send to summary</a:t>
          </a:r>
          <a:endParaRPr lang="en-US" sz="1600" dirty="0"/>
        </a:p>
      </dgm:t>
    </dgm:pt>
    <dgm:pt modelId="{371D419A-98D3-4D75-BA12-DB517482F79D}" type="parTrans" cxnId="{6EF1B07A-8DE2-4E9A-8A16-350511FEABB0}">
      <dgm:prSet/>
      <dgm:spPr/>
      <dgm:t>
        <a:bodyPr/>
        <a:lstStyle/>
        <a:p>
          <a:endParaRPr lang="en-US" sz="2400"/>
        </a:p>
      </dgm:t>
    </dgm:pt>
    <dgm:pt modelId="{04B237F2-DED0-45CE-A990-A00CA6E3A3A5}" type="sibTrans" cxnId="{6EF1B07A-8DE2-4E9A-8A16-350511FEABB0}">
      <dgm:prSet/>
      <dgm:spPr/>
      <dgm:t>
        <a:bodyPr/>
        <a:lstStyle/>
        <a:p>
          <a:endParaRPr lang="en-US" sz="2400"/>
        </a:p>
      </dgm:t>
    </dgm:pt>
    <dgm:pt modelId="{370F0557-CCE7-4398-B38B-C9DD1DF3CC65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600" dirty="0" smtClean="0"/>
            <a:t>Summary is send to Consultants for correction </a:t>
          </a:r>
          <a:endParaRPr lang="en-US" sz="1600" dirty="0"/>
        </a:p>
      </dgm:t>
    </dgm:pt>
    <dgm:pt modelId="{3DA690A9-7A0C-44D3-84EC-C81FB2FA9425}" type="parTrans" cxnId="{E6AE7D30-A6E7-49D2-A14F-ABB58D7EAF50}">
      <dgm:prSet/>
      <dgm:spPr/>
      <dgm:t>
        <a:bodyPr/>
        <a:lstStyle/>
        <a:p>
          <a:endParaRPr lang="en-US" sz="2400"/>
        </a:p>
      </dgm:t>
    </dgm:pt>
    <dgm:pt modelId="{12CBC5B0-5AA1-4140-A09F-D80D3BF77AD9}" type="sibTrans" cxnId="{E6AE7D30-A6E7-49D2-A14F-ABB58D7EAF50}">
      <dgm:prSet/>
      <dgm:spPr/>
      <dgm:t>
        <a:bodyPr/>
        <a:lstStyle/>
        <a:p>
          <a:endParaRPr lang="en-US" sz="2400"/>
        </a:p>
      </dgm:t>
    </dgm:pt>
    <dgm:pt modelId="{CDB01AFD-7A35-4FC5-B43A-D1A662D788D9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600" dirty="0" smtClean="0">
              <a:solidFill>
                <a:schemeClr val="bg1"/>
              </a:solidFill>
            </a:rPr>
            <a:t>Corrected summary is send back to DS</a:t>
          </a:r>
          <a:endParaRPr lang="en-US" sz="1600" dirty="0"/>
        </a:p>
      </dgm:t>
    </dgm:pt>
    <dgm:pt modelId="{6A6E0F58-B326-499F-964E-170C209EBBDD}" type="parTrans" cxnId="{13EE5E91-943D-4D3B-B6AC-E14297E60EEC}">
      <dgm:prSet/>
      <dgm:spPr/>
      <dgm:t>
        <a:bodyPr/>
        <a:lstStyle/>
        <a:p>
          <a:endParaRPr lang="en-US" sz="2400"/>
        </a:p>
      </dgm:t>
    </dgm:pt>
    <dgm:pt modelId="{2A9274F0-2187-40BD-9D7B-C9B88D26F065}" type="sibTrans" cxnId="{13EE5E91-943D-4D3B-B6AC-E14297E60EEC}">
      <dgm:prSet/>
      <dgm:spPr/>
      <dgm:t>
        <a:bodyPr/>
        <a:lstStyle/>
        <a:p>
          <a:endParaRPr lang="en-US" sz="2400"/>
        </a:p>
      </dgm:t>
    </dgm:pt>
    <dgm:pt modelId="{509D44B9-242F-49FF-ACC0-5A240A03F14B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600" dirty="0" smtClean="0">
              <a:solidFill>
                <a:schemeClr val="tx1"/>
              </a:solidFill>
            </a:rPr>
            <a:t>Collects meds from pharmacy</a:t>
          </a:r>
          <a:endParaRPr lang="en-US" sz="1600" dirty="0">
            <a:solidFill>
              <a:schemeClr val="tx1"/>
            </a:solidFill>
          </a:endParaRPr>
        </a:p>
      </dgm:t>
    </dgm:pt>
    <dgm:pt modelId="{9685D35B-9D3B-411F-8167-82544E42675E}" type="parTrans" cxnId="{BAFC05F4-7FA6-416E-995E-729BDD6666CD}">
      <dgm:prSet/>
      <dgm:spPr/>
      <dgm:t>
        <a:bodyPr/>
        <a:lstStyle/>
        <a:p>
          <a:endParaRPr lang="en-US" sz="2400"/>
        </a:p>
      </dgm:t>
    </dgm:pt>
    <dgm:pt modelId="{69547A00-DF8A-469A-ABF8-A6FE28397E51}" type="sibTrans" cxnId="{BAFC05F4-7FA6-416E-995E-729BDD6666CD}">
      <dgm:prSet/>
      <dgm:spPr/>
      <dgm:t>
        <a:bodyPr/>
        <a:lstStyle/>
        <a:p>
          <a:endParaRPr lang="en-US" sz="2400"/>
        </a:p>
      </dgm:t>
    </dgm:pt>
    <dgm:pt modelId="{BFF9ECFE-813C-4A2D-9C4F-DEB740C6C069}">
      <dgm:prSet phldrT="[Text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sz="1600" dirty="0" err="1" smtClean="0"/>
            <a:t>Authorised</a:t>
          </a:r>
          <a:r>
            <a:rPr lang="en-US" sz="1600" dirty="0" smtClean="0"/>
            <a:t> final summary is send to IP billing</a:t>
          </a:r>
          <a:endParaRPr lang="en-US" sz="1600" dirty="0"/>
        </a:p>
      </dgm:t>
    </dgm:pt>
    <dgm:pt modelId="{C4875854-C9DA-4165-BBFA-63C3BB37CAD6}" type="parTrans" cxnId="{62C9C62E-1C8A-479F-BB74-D7CF73BC0AEE}">
      <dgm:prSet/>
      <dgm:spPr/>
      <dgm:t>
        <a:bodyPr/>
        <a:lstStyle/>
        <a:p>
          <a:endParaRPr lang="en-US" sz="2400"/>
        </a:p>
      </dgm:t>
    </dgm:pt>
    <dgm:pt modelId="{77A01759-447C-4A72-A853-6352EB7B8A6C}" type="sibTrans" cxnId="{62C9C62E-1C8A-479F-BB74-D7CF73BC0AEE}">
      <dgm:prSet/>
      <dgm:spPr/>
      <dgm:t>
        <a:bodyPr/>
        <a:lstStyle/>
        <a:p>
          <a:endParaRPr lang="en-US" sz="2400"/>
        </a:p>
      </dgm:t>
    </dgm:pt>
    <dgm:pt modelId="{2459370B-713A-4EDF-963B-F2975416C29E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600" dirty="0" smtClean="0">
              <a:solidFill>
                <a:schemeClr val="bg1"/>
              </a:solidFill>
            </a:rPr>
            <a:t>IP billing informs patient and pharmacy </a:t>
          </a:r>
          <a:endParaRPr lang="en-US" sz="1600" dirty="0"/>
        </a:p>
      </dgm:t>
    </dgm:pt>
    <dgm:pt modelId="{BE0A0BAA-7FF5-473E-9490-35B90860BBFB}" type="parTrans" cxnId="{1D6284D5-CDD3-4201-9F4C-240F2C444C9D}">
      <dgm:prSet/>
      <dgm:spPr/>
      <dgm:t>
        <a:bodyPr/>
        <a:lstStyle/>
        <a:p>
          <a:endParaRPr lang="en-US" sz="2400"/>
        </a:p>
      </dgm:t>
    </dgm:pt>
    <dgm:pt modelId="{913F605A-B46F-4688-88F4-2875A9D42469}" type="sibTrans" cxnId="{1D6284D5-CDD3-4201-9F4C-240F2C444C9D}">
      <dgm:prSet/>
      <dgm:spPr/>
      <dgm:t>
        <a:bodyPr/>
        <a:lstStyle/>
        <a:p>
          <a:endParaRPr lang="en-US" sz="2400"/>
        </a:p>
      </dgm:t>
    </dgm:pt>
    <dgm:pt modelId="{612AA6D5-711C-4E17-A3CD-960BF1F979B7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1600" dirty="0" smtClean="0"/>
            <a:t>Bystander goes to IP billing and pays the bill</a:t>
          </a:r>
          <a:endParaRPr lang="en-US" sz="1600" dirty="0"/>
        </a:p>
      </dgm:t>
    </dgm:pt>
    <dgm:pt modelId="{CF0D9115-B844-4744-BF1E-D8C82859E07E}" type="parTrans" cxnId="{006EFB9B-5E85-4CF5-96B4-C7452952744B}">
      <dgm:prSet/>
      <dgm:spPr/>
      <dgm:t>
        <a:bodyPr/>
        <a:lstStyle/>
        <a:p>
          <a:endParaRPr lang="en-US" sz="2400"/>
        </a:p>
      </dgm:t>
    </dgm:pt>
    <dgm:pt modelId="{87515E49-C3A6-4C41-8468-3A9A76F81F72}" type="sibTrans" cxnId="{006EFB9B-5E85-4CF5-96B4-C7452952744B}">
      <dgm:prSet/>
      <dgm:spPr/>
      <dgm:t>
        <a:bodyPr/>
        <a:lstStyle/>
        <a:p>
          <a:endParaRPr lang="en-US" sz="2400"/>
        </a:p>
      </dgm:t>
    </dgm:pt>
    <dgm:pt modelId="{FBF50980-40FB-492C-936E-1EA5402F1B58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sz="2800" b="1" dirty="0" smtClean="0">
              <a:latin typeface="Cambria" panose="02040503050406030204" pitchFamily="18" charset="0"/>
            </a:rPr>
            <a:t>Discharge </a:t>
          </a:r>
          <a:br>
            <a:rPr lang="en-US" sz="2800" b="1" dirty="0" smtClean="0">
              <a:latin typeface="Cambria" panose="02040503050406030204" pitchFamily="18" charset="0"/>
            </a:rPr>
          </a:br>
          <a:r>
            <a:rPr lang="en-US" sz="2800" b="1" dirty="0" smtClean="0">
              <a:latin typeface="Cambria" panose="02040503050406030204" pitchFamily="18" charset="0"/>
            </a:rPr>
            <a:t>Process</a:t>
          </a:r>
          <a:endParaRPr lang="en-US" sz="2800" dirty="0"/>
        </a:p>
      </dgm:t>
    </dgm:pt>
    <dgm:pt modelId="{4AACE4F0-3A79-486B-A8F4-F1893F51AA9B}" type="sibTrans" cxnId="{2246851D-BBD4-4740-8083-03707417F3B6}">
      <dgm:prSet/>
      <dgm:spPr/>
      <dgm:t>
        <a:bodyPr/>
        <a:lstStyle/>
        <a:p>
          <a:endParaRPr lang="en-US" sz="2400"/>
        </a:p>
      </dgm:t>
    </dgm:pt>
    <dgm:pt modelId="{999F3C28-6B35-4F67-A523-D5E35DB0B054}" type="parTrans" cxnId="{2246851D-BBD4-4740-8083-03707417F3B6}">
      <dgm:prSet/>
      <dgm:spPr/>
      <dgm:t>
        <a:bodyPr/>
        <a:lstStyle/>
        <a:p>
          <a:endParaRPr lang="en-US" sz="2400"/>
        </a:p>
      </dgm:t>
    </dgm:pt>
    <dgm:pt modelId="{4A02B8DD-EC14-4108-91D8-2887177460DA}" type="pres">
      <dgm:prSet presAssocID="{18471B1D-FFEB-4451-A91F-6D479B2E4FE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9D2F88F-E46B-46D2-BD7D-6DF5CDF41211}" type="pres">
      <dgm:prSet presAssocID="{FBF50980-40FB-492C-936E-1EA5402F1B58}" presName="centerShape" presStyleLbl="node0" presStyleIdx="0" presStyleCnt="1" custScaleX="135888" custScaleY="135888"/>
      <dgm:spPr/>
      <dgm:t>
        <a:bodyPr/>
        <a:lstStyle/>
        <a:p>
          <a:endParaRPr lang="en-US"/>
        </a:p>
      </dgm:t>
    </dgm:pt>
    <dgm:pt modelId="{41E26685-AA07-4464-99E6-C2E65D07A7D7}" type="pres">
      <dgm:prSet presAssocID="{9D534957-EA4B-455F-BD07-7D82D84AAE58}" presName="node" presStyleLbl="node1" presStyleIdx="0" presStyleCnt="8" custScaleX="123535" custScaleY="1235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3A6519-276D-4153-A225-B2B7F97B86EC}" type="pres">
      <dgm:prSet presAssocID="{9D534957-EA4B-455F-BD07-7D82D84AAE58}" presName="dummy" presStyleCnt="0"/>
      <dgm:spPr/>
    </dgm:pt>
    <dgm:pt modelId="{CFE7DC87-5B5E-48E4-9625-2AEFDE8A4D09}" type="pres">
      <dgm:prSet presAssocID="{34D1D7A8-9574-462D-9196-48B2B090786D}" presName="sibTrans" presStyleLbl="sibTrans2D1" presStyleIdx="0" presStyleCnt="8"/>
      <dgm:spPr/>
      <dgm:t>
        <a:bodyPr/>
        <a:lstStyle/>
        <a:p>
          <a:endParaRPr lang="en-US"/>
        </a:p>
      </dgm:t>
    </dgm:pt>
    <dgm:pt modelId="{62C61D2E-D3F6-498F-9467-6FC71450C2B9}" type="pres">
      <dgm:prSet presAssocID="{3FF97F62-5125-4CDF-BC7E-4B12AFC25E39}" presName="node" presStyleLbl="node1" presStyleIdx="1" presStyleCnt="8" custScaleX="126652" custScaleY="1266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CABA33-CBF7-43F6-8842-E4F616C0AB5E}" type="pres">
      <dgm:prSet presAssocID="{3FF97F62-5125-4CDF-BC7E-4B12AFC25E39}" presName="dummy" presStyleCnt="0"/>
      <dgm:spPr/>
    </dgm:pt>
    <dgm:pt modelId="{699A6442-6D86-4F95-AA1A-9CA33D6AA1BB}" type="pres">
      <dgm:prSet presAssocID="{04B237F2-DED0-45CE-A990-A00CA6E3A3A5}" presName="sibTrans" presStyleLbl="sibTrans2D1" presStyleIdx="1" presStyleCnt="8"/>
      <dgm:spPr/>
      <dgm:t>
        <a:bodyPr/>
        <a:lstStyle/>
        <a:p>
          <a:endParaRPr lang="en-US"/>
        </a:p>
      </dgm:t>
    </dgm:pt>
    <dgm:pt modelId="{9F39CF77-BDE3-48D6-8FE3-9D78773254F3}" type="pres">
      <dgm:prSet presAssocID="{370F0557-CCE7-4398-B38B-C9DD1DF3CC65}" presName="node" presStyleLbl="node1" presStyleIdx="2" presStyleCnt="8" custScaleX="123763" custScaleY="1237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AB3C5D-7007-407F-AFEF-CBF7F187BA23}" type="pres">
      <dgm:prSet presAssocID="{370F0557-CCE7-4398-B38B-C9DD1DF3CC65}" presName="dummy" presStyleCnt="0"/>
      <dgm:spPr/>
    </dgm:pt>
    <dgm:pt modelId="{BD99513B-8FCB-45FF-8F04-C99534B5A857}" type="pres">
      <dgm:prSet presAssocID="{12CBC5B0-5AA1-4140-A09F-D80D3BF77AD9}" presName="sibTrans" presStyleLbl="sibTrans2D1" presStyleIdx="2" presStyleCnt="8"/>
      <dgm:spPr/>
      <dgm:t>
        <a:bodyPr/>
        <a:lstStyle/>
        <a:p>
          <a:endParaRPr lang="en-US"/>
        </a:p>
      </dgm:t>
    </dgm:pt>
    <dgm:pt modelId="{068C1A71-9CF4-4A81-BE45-D47D5CC0A770}" type="pres">
      <dgm:prSet presAssocID="{CDB01AFD-7A35-4FC5-B43A-D1A662D788D9}" presName="node" presStyleLbl="node1" presStyleIdx="3" presStyleCnt="8" custScaleX="126768" custScaleY="1267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571BEE-8BC3-44AD-A6B4-18D2EDDA68F3}" type="pres">
      <dgm:prSet presAssocID="{CDB01AFD-7A35-4FC5-B43A-D1A662D788D9}" presName="dummy" presStyleCnt="0"/>
      <dgm:spPr/>
    </dgm:pt>
    <dgm:pt modelId="{7A92D05E-D258-4DEA-97E7-D9BC0129DEA7}" type="pres">
      <dgm:prSet presAssocID="{2A9274F0-2187-40BD-9D7B-C9B88D26F065}" presName="sibTrans" presStyleLbl="sibTrans2D1" presStyleIdx="3" presStyleCnt="8"/>
      <dgm:spPr/>
      <dgm:t>
        <a:bodyPr/>
        <a:lstStyle/>
        <a:p>
          <a:endParaRPr lang="en-US"/>
        </a:p>
      </dgm:t>
    </dgm:pt>
    <dgm:pt modelId="{30D60BD4-34D8-49A2-8CFB-8D80E592FE87}" type="pres">
      <dgm:prSet presAssocID="{BFF9ECFE-813C-4A2D-9C4F-DEB740C6C069}" presName="node" presStyleLbl="node1" presStyleIdx="4" presStyleCnt="8" custScaleX="123651" custScaleY="1236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61E81-F17E-46B6-AD02-60A510CB33DD}" type="pres">
      <dgm:prSet presAssocID="{BFF9ECFE-813C-4A2D-9C4F-DEB740C6C069}" presName="dummy" presStyleCnt="0"/>
      <dgm:spPr/>
    </dgm:pt>
    <dgm:pt modelId="{1A512C95-F67C-4F98-AB70-3955D8562F05}" type="pres">
      <dgm:prSet presAssocID="{77A01759-447C-4A72-A853-6352EB7B8A6C}" presName="sibTrans" presStyleLbl="sibTrans2D1" presStyleIdx="4" presStyleCnt="8"/>
      <dgm:spPr/>
      <dgm:t>
        <a:bodyPr/>
        <a:lstStyle/>
        <a:p>
          <a:endParaRPr lang="en-US"/>
        </a:p>
      </dgm:t>
    </dgm:pt>
    <dgm:pt modelId="{AEC39CB7-7828-4950-BF98-DE7A8D5B3D10}" type="pres">
      <dgm:prSet presAssocID="{2459370B-713A-4EDF-963B-F2975416C29E}" presName="node" presStyleLbl="node1" presStyleIdx="5" presStyleCnt="8" custScaleX="120534" custScaleY="1205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BC5E24-4E26-4D6E-B1D3-6CC6FF7CE567}" type="pres">
      <dgm:prSet presAssocID="{2459370B-713A-4EDF-963B-F2975416C29E}" presName="dummy" presStyleCnt="0"/>
      <dgm:spPr/>
    </dgm:pt>
    <dgm:pt modelId="{86F4CEA8-9C8F-4654-9A41-2DFB8485CC91}" type="pres">
      <dgm:prSet presAssocID="{913F605A-B46F-4688-88F4-2875A9D42469}" presName="sibTrans" presStyleLbl="sibTrans2D1" presStyleIdx="5" presStyleCnt="8"/>
      <dgm:spPr/>
      <dgm:t>
        <a:bodyPr/>
        <a:lstStyle/>
        <a:p>
          <a:endParaRPr lang="en-US"/>
        </a:p>
      </dgm:t>
    </dgm:pt>
    <dgm:pt modelId="{EBF7E70F-5B3A-41E0-80A0-CF3FDF455B71}" type="pres">
      <dgm:prSet presAssocID="{612AA6D5-711C-4E17-A3CD-960BF1F979B7}" presName="node" presStyleLbl="node1" presStyleIdx="6" presStyleCnt="8" custScaleX="123423" custScaleY="1234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6E2608-9526-4D43-9575-0B984BA16891}" type="pres">
      <dgm:prSet presAssocID="{612AA6D5-711C-4E17-A3CD-960BF1F979B7}" presName="dummy" presStyleCnt="0"/>
      <dgm:spPr/>
    </dgm:pt>
    <dgm:pt modelId="{54D69DB8-2F86-4985-A7E0-39377E97673F}" type="pres">
      <dgm:prSet presAssocID="{87515E49-C3A6-4C41-8468-3A9A76F81F72}" presName="sibTrans" presStyleLbl="sibTrans2D1" presStyleIdx="6" presStyleCnt="8"/>
      <dgm:spPr/>
      <dgm:t>
        <a:bodyPr/>
        <a:lstStyle/>
        <a:p>
          <a:endParaRPr lang="en-US"/>
        </a:p>
      </dgm:t>
    </dgm:pt>
    <dgm:pt modelId="{78EB6F43-8CB9-4AB3-B674-07F4322DE5A1}" type="pres">
      <dgm:prSet presAssocID="{509D44B9-242F-49FF-ACC0-5A240A03F14B}" presName="node" presStyleLbl="node1" presStyleIdx="7" presStyleCnt="8" custScaleX="120587" custScaleY="1205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C52881-D2D5-42BF-945E-3B63380423E0}" type="pres">
      <dgm:prSet presAssocID="{509D44B9-242F-49FF-ACC0-5A240A03F14B}" presName="dummy" presStyleCnt="0"/>
      <dgm:spPr/>
    </dgm:pt>
    <dgm:pt modelId="{1E6AF5E5-2A4B-4B87-AA69-7BE0C52E9CC5}" type="pres">
      <dgm:prSet presAssocID="{69547A00-DF8A-469A-ABF8-A6FE28397E51}" presName="sibTrans" presStyleLbl="sibTrans2D1" presStyleIdx="7" presStyleCnt="8"/>
      <dgm:spPr/>
      <dgm:t>
        <a:bodyPr/>
        <a:lstStyle/>
        <a:p>
          <a:endParaRPr lang="en-US"/>
        </a:p>
      </dgm:t>
    </dgm:pt>
  </dgm:ptLst>
  <dgm:cxnLst>
    <dgm:cxn modelId="{BAFC05F4-7FA6-416E-995E-729BDD6666CD}" srcId="{FBF50980-40FB-492C-936E-1EA5402F1B58}" destId="{509D44B9-242F-49FF-ACC0-5A240A03F14B}" srcOrd="7" destOrd="0" parTransId="{9685D35B-9D3B-411F-8167-82544E42675E}" sibTransId="{69547A00-DF8A-469A-ABF8-A6FE28397E51}"/>
    <dgm:cxn modelId="{8BCDEDEB-8B24-48A3-A809-8ECC87F6EBFB}" type="presOf" srcId="{2A9274F0-2187-40BD-9D7B-C9B88D26F065}" destId="{7A92D05E-D258-4DEA-97E7-D9BC0129DEA7}" srcOrd="0" destOrd="0" presId="urn:microsoft.com/office/officeart/2005/8/layout/radial6"/>
    <dgm:cxn modelId="{400ACE2A-D063-44F3-B36D-47E14C381EBD}" type="presOf" srcId="{370F0557-CCE7-4398-B38B-C9DD1DF3CC65}" destId="{9F39CF77-BDE3-48D6-8FE3-9D78773254F3}" srcOrd="0" destOrd="0" presId="urn:microsoft.com/office/officeart/2005/8/layout/radial6"/>
    <dgm:cxn modelId="{1B191EC6-48C5-4DB8-9907-DE9F13E2647C}" type="presOf" srcId="{77A01759-447C-4A72-A853-6352EB7B8A6C}" destId="{1A512C95-F67C-4F98-AB70-3955D8562F05}" srcOrd="0" destOrd="0" presId="urn:microsoft.com/office/officeart/2005/8/layout/radial6"/>
    <dgm:cxn modelId="{FF1B8D57-BFA9-40EE-96F8-15D827A3FB5D}" type="presOf" srcId="{3FF97F62-5125-4CDF-BC7E-4B12AFC25E39}" destId="{62C61D2E-D3F6-498F-9467-6FC71450C2B9}" srcOrd="0" destOrd="0" presId="urn:microsoft.com/office/officeart/2005/8/layout/radial6"/>
    <dgm:cxn modelId="{62C9C62E-1C8A-479F-BB74-D7CF73BC0AEE}" srcId="{FBF50980-40FB-492C-936E-1EA5402F1B58}" destId="{BFF9ECFE-813C-4A2D-9C4F-DEB740C6C069}" srcOrd="4" destOrd="0" parTransId="{C4875854-C9DA-4165-BBFA-63C3BB37CAD6}" sibTransId="{77A01759-447C-4A72-A853-6352EB7B8A6C}"/>
    <dgm:cxn modelId="{8716EE7F-21CE-4DCA-867F-326DC170EF1C}" type="presOf" srcId="{9D534957-EA4B-455F-BD07-7D82D84AAE58}" destId="{41E26685-AA07-4464-99E6-C2E65D07A7D7}" srcOrd="0" destOrd="0" presId="urn:microsoft.com/office/officeart/2005/8/layout/radial6"/>
    <dgm:cxn modelId="{98E37E4F-BE01-4A33-9B63-9ECD020E573C}" type="presOf" srcId="{509D44B9-242F-49FF-ACC0-5A240A03F14B}" destId="{78EB6F43-8CB9-4AB3-B674-07F4322DE5A1}" srcOrd="0" destOrd="0" presId="urn:microsoft.com/office/officeart/2005/8/layout/radial6"/>
    <dgm:cxn modelId="{4BC2B6FA-15A1-4511-B59B-DDC561099243}" type="presOf" srcId="{CDB01AFD-7A35-4FC5-B43A-D1A662D788D9}" destId="{068C1A71-9CF4-4A81-BE45-D47D5CC0A770}" srcOrd="0" destOrd="0" presId="urn:microsoft.com/office/officeart/2005/8/layout/radial6"/>
    <dgm:cxn modelId="{8813A874-E0E7-4EB9-B668-447483B31B90}" type="presOf" srcId="{FBF50980-40FB-492C-936E-1EA5402F1B58}" destId="{69D2F88F-E46B-46D2-BD7D-6DF5CDF41211}" srcOrd="0" destOrd="0" presId="urn:microsoft.com/office/officeart/2005/8/layout/radial6"/>
    <dgm:cxn modelId="{6EF1B07A-8DE2-4E9A-8A16-350511FEABB0}" srcId="{FBF50980-40FB-492C-936E-1EA5402F1B58}" destId="{3FF97F62-5125-4CDF-BC7E-4B12AFC25E39}" srcOrd="1" destOrd="0" parTransId="{371D419A-98D3-4D75-BA12-DB517482F79D}" sibTransId="{04B237F2-DED0-45CE-A990-A00CA6E3A3A5}"/>
    <dgm:cxn modelId="{A79CE0C4-C37C-4FD8-BFD1-F77D96B5E209}" type="presOf" srcId="{34D1D7A8-9574-462D-9196-48B2B090786D}" destId="{CFE7DC87-5B5E-48E4-9625-2AEFDE8A4D09}" srcOrd="0" destOrd="0" presId="urn:microsoft.com/office/officeart/2005/8/layout/radial6"/>
    <dgm:cxn modelId="{A22562E5-31B2-4CF9-830E-1AEE16A18C6F}" type="presOf" srcId="{12CBC5B0-5AA1-4140-A09F-D80D3BF77AD9}" destId="{BD99513B-8FCB-45FF-8F04-C99534B5A857}" srcOrd="0" destOrd="0" presId="urn:microsoft.com/office/officeart/2005/8/layout/radial6"/>
    <dgm:cxn modelId="{13EE5E91-943D-4D3B-B6AC-E14297E60EEC}" srcId="{FBF50980-40FB-492C-936E-1EA5402F1B58}" destId="{CDB01AFD-7A35-4FC5-B43A-D1A662D788D9}" srcOrd="3" destOrd="0" parTransId="{6A6E0F58-B326-499F-964E-170C209EBBDD}" sibTransId="{2A9274F0-2187-40BD-9D7B-C9B88D26F065}"/>
    <dgm:cxn modelId="{7ECFB5E7-6710-4E39-AC44-E655D598446E}" type="presOf" srcId="{612AA6D5-711C-4E17-A3CD-960BF1F979B7}" destId="{EBF7E70F-5B3A-41E0-80A0-CF3FDF455B71}" srcOrd="0" destOrd="0" presId="urn:microsoft.com/office/officeart/2005/8/layout/radial6"/>
    <dgm:cxn modelId="{4DB3D2D0-0717-4D96-9866-22035A0C9321}" type="presOf" srcId="{04B237F2-DED0-45CE-A990-A00CA6E3A3A5}" destId="{699A6442-6D86-4F95-AA1A-9CA33D6AA1BB}" srcOrd="0" destOrd="0" presId="urn:microsoft.com/office/officeart/2005/8/layout/radial6"/>
    <dgm:cxn modelId="{E6AE7D30-A6E7-49D2-A14F-ABB58D7EAF50}" srcId="{FBF50980-40FB-492C-936E-1EA5402F1B58}" destId="{370F0557-CCE7-4398-B38B-C9DD1DF3CC65}" srcOrd="2" destOrd="0" parTransId="{3DA690A9-7A0C-44D3-84EC-C81FB2FA9425}" sibTransId="{12CBC5B0-5AA1-4140-A09F-D80D3BF77AD9}"/>
    <dgm:cxn modelId="{9567DB8A-D277-45E5-9759-D15E15903E31}" type="presOf" srcId="{2459370B-713A-4EDF-963B-F2975416C29E}" destId="{AEC39CB7-7828-4950-BF98-DE7A8D5B3D10}" srcOrd="0" destOrd="0" presId="urn:microsoft.com/office/officeart/2005/8/layout/radial6"/>
    <dgm:cxn modelId="{2246851D-BBD4-4740-8083-03707417F3B6}" srcId="{18471B1D-FFEB-4451-A91F-6D479B2E4FEC}" destId="{FBF50980-40FB-492C-936E-1EA5402F1B58}" srcOrd="0" destOrd="0" parTransId="{999F3C28-6B35-4F67-A523-D5E35DB0B054}" sibTransId="{4AACE4F0-3A79-486B-A8F4-F1893F51AA9B}"/>
    <dgm:cxn modelId="{07E74406-8481-4046-8F78-E0725B5DCA31}" type="presOf" srcId="{69547A00-DF8A-469A-ABF8-A6FE28397E51}" destId="{1E6AF5E5-2A4B-4B87-AA69-7BE0C52E9CC5}" srcOrd="0" destOrd="0" presId="urn:microsoft.com/office/officeart/2005/8/layout/radial6"/>
    <dgm:cxn modelId="{60D4BF32-611B-40AE-A888-EEEA3442C213}" srcId="{FBF50980-40FB-492C-936E-1EA5402F1B58}" destId="{9D534957-EA4B-455F-BD07-7D82D84AAE58}" srcOrd="0" destOrd="0" parTransId="{6EF961C1-54AD-470D-B1DC-199E52D81EA8}" sibTransId="{34D1D7A8-9574-462D-9196-48B2B090786D}"/>
    <dgm:cxn modelId="{1D6284D5-CDD3-4201-9F4C-240F2C444C9D}" srcId="{FBF50980-40FB-492C-936E-1EA5402F1B58}" destId="{2459370B-713A-4EDF-963B-F2975416C29E}" srcOrd="5" destOrd="0" parTransId="{BE0A0BAA-7FF5-473E-9490-35B90860BBFB}" sibTransId="{913F605A-B46F-4688-88F4-2875A9D42469}"/>
    <dgm:cxn modelId="{84643222-988A-43AD-8116-D42FE9BEDC40}" type="presOf" srcId="{913F605A-B46F-4688-88F4-2875A9D42469}" destId="{86F4CEA8-9C8F-4654-9A41-2DFB8485CC91}" srcOrd="0" destOrd="0" presId="urn:microsoft.com/office/officeart/2005/8/layout/radial6"/>
    <dgm:cxn modelId="{06376A1C-4B59-4864-81F7-291B04788262}" type="presOf" srcId="{18471B1D-FFEB-4451-A91F-6D479B2E4FEC}" destId="{4A02B8DD-EC14-4108-91D8-2887177460DA}" srcOrd="0" destOrd="0" presId="urn:microsoft.com/office/officeart/2005/8/layout/radial6"/>
    <dgm:cxn modelId="{006EFB9B-5E85-4CF5-96B4-C7452952744B}" srcId="{FBF50980-40FB-492C-936E-1EA5402F1B58}" destId="{612AA6D5-711C-4E17-A3CD-960BF1F979B7}" srcOrd="6" destOrd="0" parTransId="{CF0D9115-B844-4744-BF1E-D8C82859E07E}" sibTransId="{87515E49-C3A6-4C41-8468-3A9A76F81F72}"/>
    <dgm:cxn modelId="{F25F8E9C-3680-4AF8-91C5-680C0646EF14}" type="presOf" srcId="{BFF9ECFE-813C-4A2D-9C4F-DEB740C6C069}" destId="{30D60BD4-34D8-49A2-8CFB-8D80E592FE87}" srcOrd="0" destOrd="0" presId="urn:microsoft.com/office/officeart/2005/8/layout/radial6"/>
    <dgm:cxn modelId="{7C639B71-9B11-43D2-9616-B75FF91C102B}" type="presOf" srcId="{87515E49-C3A6-4C41-8468-3A9A76F81F72}" destId="{54D69DB8-2F86-4985-A7E0-39377E97673F}" srcOrd="0" destOrd="0" presId="urn:microsoft.com/office/officeart/2005/8/layout/radial6"/>
    <dgm:cxn modelId="{5859FE7D-CE04-4DB9-B7D9-4A5E1D38C6DF}" type="presParOf" srcId="{4A02B8DD-EC14-4108-91D8-2887177460DA}" destId="{69D2F88F-E46B-46D2-BD7D-6DF5CDF41211}" srcOrd="0" destOrd="0" presId="urn:microsoft.com/office/officeart/2005/8/layout/radial6"/>
    <dgm:cxn modelId="{9A8B858F-40D8-430F-99D1-3C58DD5C5268}" type="presParOf" srcId="{4A02B8DD-EC14-4108-91D8-2887177460DA}" destId="{41E26685-AA07-4464-99E6-C2E65D07A7D7}" srcOrd="1" destOrd="0" presId="urn:microsoft.com/office/officeart/2005/8/layout/radial6"/>
    <dgm:cxn modelId="{809B6E16-4028-4F65-8398-8F982B2BDF08}" type="presParOf" srcId="{4A02B8DD-EC14-4108-91D8-2887177460DA}" destId="{413A6519-276D-4153-A225-B2B7F97B86EC}" srcOrd="2" destOrd="0" presId="urn:microsoft.com/office/officeart/2005/8/layout/radial6"/>
    <dgm:cxn modelId="{915448CB-C6BC-4DA9-B41B-CE2D528ED8F4}" type="presParOf" srcId="{4A02B8DD-EC14-4108-91D8-2887177460DA}" destId="{CFE7DC87-5B5E-48E4-9625-2AEFDE8A4D09}" srcOrd="3" destOrd="0" presId="urn:microsoft.com/office/officeart/2005/8/layout/radial6"/>
    <dgm:cxn modelId="{22C45035-496A-40A1-97D6-2D0D1D5667D2}" type="presParOf" srcId="{4A02B8DD-EC14-4108-91D8-2887177460DA}" destId="{62C61D2E-D3F6-498F-9467-6FC71450C2B9}" srcOrd="4" destOrd="0" presId="urn:microsoft.com/office/officeart/2005/8/layout/radial6"/>
    <dgm:cxn modelId="{3B41227D-BD5E-42B1-859D-22EC51EF80DC}" type="presParOf" srcId="{4A02B8DD-EC14-4108-91D8-2887177460DA}" destId="{A1CABA33-CBF7-43F6-8842-E4F616C0AB5E}" srcOrd="5" destOrd="0" presId="urn:microsoft.com/office/officeart/2005/8/layout/radial6"/>
    <dgm:cxn modelId="{2B02F6B4-87DB-4F18-AFFF-914FD4632FB4}" type="presParOf" srcId="{4A02B8DD-EC14-4108-91D8-2887177460DA}" destId="{699A6442-6D86-4F95-AA1A-9CA33D6AA1BB}" srcOrd="6" destOrd="0" presId="urn:microsoft.com/office/officeart/2005/8/layout/radial6"/>
    <dgm:cxn modelId="{3664C5DF-B5CE-4111-ADC9-34E33A615A7E}" type="presParOf" srcId="{4A02B8DD-EC14-4108-91D8-2887177460DA}" destId="{9F39CF77-BDE3-48D6-8FE3-9D78773254F3}" srcOrd="7" destOrd="0" presId="urn:microsoft.com/office/officeart/2005/8/layout/radial6"/>
    <dgm:cxn modelId="{10BEF428-61CA-4EC6-88DD-01C47D84A96E}" type="presParOf" srcId="{4A02B8DD-EC14-4108-91D8-2887177460DA}" destId="{9DAB3C5D-7007-407F-AFEF-CBF7F187BA23}" srcOrd="8" destOrd="0" presId="urn:microsoft.com/office/officeart/2005/8/layout/radial6"/>
    <dgm:cxn modelId="{1AB947B2-F26A-4773-86AA-4381913DDEB2}" type="presParOf" srcId="{4A02B8DD-EC14-4108-91D8-2887177460DA}" destId="{BD99513B-8FCB-45FF-8F04-C99534B5A857}" srcOrd="9" destOrd="0" presId="urn:microsoft.com/office/officeart/2005/8/layout/radial6"/>
    <dgm:cxn modelId="{4ABA57F3-D708-4F26-B99F-136CD199C276}" type="presParOf" srcId="{4A02B8DD-EC14-4108-91D8-2887177460DA}" destId="{068C1A71-9CF4-4A81-BE45-D47D5CC0A770}" srcOrd="10" destOrd="0" presId="urn:microsoft.com/office/officeart/2005/8/layout/radial6"/>
    <dgm:cxn modelId="{C6CBA5FD-7B05-4592-810A-D068FBB5AD7A}" type="presParOf" srcId="{4A02B8DD-EC14-4108-91D8-2887177460DA}" destId="{C3571BEE-8BC3-44AD-A6B4-18D2EDDA68F3}" srcOrd="11" destOrd="0" presId="urn:microsoft.com/office/officeart/2005/8/layout/radial6"/>
    <dgm:cxn modelId="{4A3F53D0-C0BC-4C38-91F1-C41324E98C2D}" type="presParOf" srcId="{4A02B8DD-EC14-4108-91D8-2887177460DA}" destId="{7A92D05E-D258-4DEA-97E7-D9BC0129DEA7}" srcOrd="12" destOrd="0" presId="urn:microsoft.com/office/officeart/2005/8/layout/radial6"/>
    <dgm:cxn modelId="{EF45FC7C-D4FC-445D-86BF-03BB11E3F94E}" type="presParOf" srcId="{4A02B8DD-EC14-4108-91D8-2887177460DA}" destId="{30D60BD4-34D8-49A2-8CFB-8D80E592FE87}" srcOrd="13" destOrd="0" presId="urn:microsoft.com/office/officeart/2005/8/layout/radial6"/>
    <dgm:cxn modelId="{5B5C6F08-3350-47E3-944D-BA65B60D4985}" type="presParOf" srcId="{4A02B8DD-EC14-4108-91D8-2887177460DA}" destId="{8DB61E81-F17E-46B6-AD02-60A510CB33DD}" srcOrd="14" destOrd="0" presId="urn:microsoft.com/office/officeart/2005/8/layout/radial6"/>
    <dgm:cxn modelId="{90F7C251-CDA5-4591-8226-4304CAACF284}" type="presParOf" srcId="{4A02B8DD-EC14-4108-91D8-2887177460DA}" destId="{1A512C95-F67C-4F98-AB70-3955D8562F05}" srcOrd="15" destOrd="0" presId="urn:microsoft.com/office/officeart/2005/8/layout/radial6"/>
    <dgm:cxn modelId="{1ABB8BF8-4C76-44C0-A993-3BC7851B66EC}" type="presParOf" srcId="{4A02B8DD-EC14-4108-91D8-2887177460DA}" destId="{AEC39CB7-7828-4950-BF98-DE7A8D5B3D10}" srcOrd="16" destOrd="0" presId="urn:microsoft.com/office/officeart/2005/8/layout/radial6"/>
    <dgm:cxn modelId="{DC1A2BF7-77D4-40BE-94FF-A26F70337D20}" type="presParOf" srcId="{4A02B8DD-EC14-4108-91D8-2887177460DA}" destId="{21BC5E24-4E26-4D6E-B1D3-6CC6FF7CE567}" srcOrd="17" destOrd="0" presId="urn:microsoft.com/office/officeart/2005/8/layout/radial6"/>
    <dgm:cxn modelId="{891CF6B3-1988-4BD4-A721-85568D01B003}" type="presParOf" srcId="{4A02B8DD-EC14-4108-91D8-2887177460DA}" destId="{86F4CEA8-9C8F-4654-9A41-2DFB8485CC91}" srcOrd="18" destOrd="0" presId="urn:microsoft.com/office/officeart/2005/8/layout/radial6"/>
    <dgm:cxn modelId="{0EC84B97-DDFC-4C5E-8882-590DF417A894}" type="presParOf" srcId="{4A02B8DD-EC14-4108-91D8-2887177460DA}" destId="{EBF7E70F-5B3A-41E0-80A0-CF3FDF455B71}" srcOrd="19" destOrd="0" presId="urn:microsoft.com/office/officeart/2005/8/layout/radial6"/>
    <dgm:cxn modelId="{C77247A4-F13E-42DB-BE15-DF66B466C8C9}" type="presParOf" srcId="{4A02B8DD-EC14-4108-91D8-2887177460DA}" destId="{D16E2608-9526-4D43-9575-0B984BA16891}" srcOrd="20" destOrd="0" presId="urn:microsoft.com/office/officeart/2005/8/layout/radial6"/>
    <dgm:cxn modelId="{04119611-93BA-42AB-AE43-F9902401F200}" type="presParOf" srcId="{4A02B8DD-EC14-4108-91D8-2887177460DA}" destId="{54D69DB8-2F86-4985-A7E0-39377E97673F}" srcOrd="21" destOrd="0" presId="urn:microsoft.com/office/officeart/2005/8/layout/radial6"/>
    <dgm:cxn modelId="{9A15A631-5D1D-46C9-98A1-1EAB5ECDD79C}" type="presParOf" srcId="{4A02B8DD-EC14-4108-91D8-2887177460DA}" destId="{78EB6F43-8CB9-4AB3-B674-07F4322DE5A1}" srcOrd="22" destOrd="0" presId="urn:microsoft.com/office/officeart/2005/8/layout/radial6"/>
    <dgm:cxn modelId="{C6A2853D-4157-44F5-83D6-7CB898791E2B}" type="presParOf" srcId="{4A02B8DD-EC14-4108-91D8-2887177460DA}" destId="{84C52881-D2D5-42BF-945E-3B63380423E0}" srcOrd="23" destOrd="0" presId="urn:microsoft.com/office/officeart/2005/8/layout/radial6"/>
    <dgm:cxn modelId="{BF451B41-F5B6-43C7-9A96-528F9F997065}" type="presParOf" srcId="{4A02B8DD-EC14-4108-91D8-2887177460DA}" destId="{1E6AF5E5-2A4B-4B87-AA69-7BE0C52E9CC5}" srcOrd="2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471B1D-FFEB-4451-A91F-6D479B2E4FEC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D534957-EA4B-455F-BD07-7D82D84AAE58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1600" dirty="0" smtClean="0"/>
            <a:t>Doctor initiates discharge</a:t>
          </a:r>
          <a:endParaRPr lang="en-US" sz="1600" dirty="0"/>
        </a:p>
      </dgm:t>
    </dgm:pt>
    <dgm:pt modelId="{6EF961C1-54AD-470D-B1DC-199E52D81EA8}" type="parTrans" cxnId="{60D4BF32-611B-40AE-A888-EEEA3442C213}">
      <dgm:prSet/>
      <dgm:spPr/>
      <dgm:t>
        <a:bodyPr/>
        <a:lstStyle/>
        <a:p>
          <a:endParaRPr lang="en-US" sz="2400"/>
        </a:p>
      </dgm:t>
    </dgm:pt>
    <dgm:pt modelId="{34D1D7A8-9574-462D-9196-48B2B090786D}" type="sibTrans" cxnId="{60D4BF32-611B-40AE-A888-EEEA3442C213}">
      <dgm:prSet/>
      <dgm:spPr/>
      <dgm:t>
        <a:bodyPr/>
        <a:lstStyle/>
        <a:p>
          <a:endParaRPr lang="en-US" sz="2400"/>
        </a:p>
      </dgm:t>
    </dgm:pt>
    <dgm:pt modelId="{3FF97F62-5125-4CDF-BC7E-4B12AFC25E39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1600" dirty="0" smtClean="0"/>
            <a:t>Nurses indent dis. meds online and file send to summary</a:t>
          </a:r>
          <a:endParaRPr lang="en-US" sz="1600" dirty="0"/>
        </a:p>
      </dgm:t>
    </dgm:pt>
    <dgm:pt modelId="{371D419A-98D3-4D75-BA12-DB517482F79D}" type="parTrans" cxnId="{6EF1B07A-8DE2-4E9A-8A16-350511FEABB0}">
      <dgm:prSet/>
      <dgm:spPr/>
      <dgm:t>
        <a:bodyPr/>
        <a:lstStyle/>
        <a:p>
          <a:endParaRPr lang="en-US" sz="2400"/>
        </a:p>
      </dgm:t>
    </dgm:pt>
    <dgm:pt modelId="{04B237F2-DED0-45CE-A990-A00CA6E3A3A5}" type="sibTrans" cxnId="{6EF1B07A-8DE2-4E9A-8A16-350511FEABB0}">
      <dgm:prSet/>
      <dgm:spPr/>
      <dgm:t>
        <a:bodyPr/>
        <a:lstStyle/>
        <a:p>
          <a:endParaRPr lang="en-US" sz="2400"/>
        </a:p>
      </dgm:t>
    </dgm:pt>
    <dgm:pt modelId="{370F0557-CCE7-4398-B38B-C9DD1DF3CC65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600" dirty="0" smtClean="0"/>
            <a:t>Summary is send to Consultants for correction </a:t>
          </a:r>
          <a:endParaRPr lang="en-US" sz="1600" dirty="0"/>
        </a:p>
      </dgm:t>
    </dgm:pt>
    <dgm:pt modelId="{3DA690A9-7A0C-44D3-84EC-C81FB2FA9425}" type="parTrans" cxnId="{E6AE7D30-A6E7-49D2-A14F-ABB58D7EAF50}">
      <dgm:prSet/>
      <dgm:spPr/>
      <dgm:t>
        <a:bodyPr/>
        <a:lstStyle/>
        <a:p>
          <a:endParaRPr lang="en-US" sz="2400"/>
        </a:p>
      </dgm:t>
    </dgm:pt>
    <dgm:pt modelId="{12CBC5B0-5AA1-4140-A09F-D80D3BF77AD9}" type="sibTrans" cxnId="{E6AE7D30-A6E7-49D2-A14F-ABB58D7EAF50}">
      <dgm:prSet/>
      <dgm:spPr/>
      <dgm:t>
        <a:bodyPr/>
        <a:lstStyle/>
        <a:p>
          <a:endParaRPr lang="en-US" sz="2400"/>
        </a:p>
      </dgm:t>
    </dgm:pt>
    <dgm:pt modelId="{CDB01AFD-7A35-4FC5-B43A-D1A662D788D9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600" dirty="0" smtClean="0">
              <a:solidFill>
                <a:schemeClr val="bg1"/>
              </a:solidFill>
            </a:rPr>
            <a:t>Corrected summary is send back to DS</a:t>
          </a:r>
          <a:endParaRPr lang="en-US" sz="1600" dirty="0"/>
        </a:p>
      </dgm:t>
    </dgm:pt>
    <dgm:pt modelId="{6A6E0F58-B326-499F-964E-170C209EBBDD}" type="parTrans" cxnId="{13EE5E91-943D-4D3B-B6AC-E14297E60EEC}">
      <dgm:prSet/>
      <dgm:spPr/>
      <dgm:t>
        <a:bodyPr/>
        <a:lstStyle/>
        <a:p>
          <a:endParaRPr lang="en-US" sz="2400"/>
        </a:p>
      </dgm:t>
    </dgm:pt>
    <dgm:pt modelId="{2A9274F0-2187-40BD-9D7B-C9B88D26F065}" type="sibTrans" cxnId="{13EE5E91-943D-4D3B-B6AC-E14297E60EEC}">
      <dgm:prSet/>
      <dgm:spPr/>
      <dgm:t>
        <a:bodyPr/>
        <a:lstStyle/>
        <a:p>
          <a:endParaRPr lang="en-US" sz="2400"/>
        </a:p>
      </dgm:t>
    </dgm:pt>
    <dgm:pt modelId="{509D44B9-242F-49FF-ACC0-5A240A03F14B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1600" dirty="0" smtClean="0">
              <a:solidFill>
                <a:schemeClr val="tx1"/>
              </a:solidFill>
            </a:rPr>
            <a:t>Collects meds from pharmacy</a:t>
          </a:r>
          <a:endParaRPr lang="en-US" sz="1600" dirty="0">
            <a:solidFill>
              <a:schemeClr val="tx1"/>
            </a:solidFill>
          </a:endParaRPr>
        </a:p>
      </dgm:t>
    </dgm:pt>
    <dgm:pt modelId="{9685D35B-9D3B-411F-8167-82544E42675E}" type="parTrans" cxnId="{BAFC05F4-7FA6-416E-995E-729BDD6666CD}">
      <dgm:prSet/>
      <dgm:spPr/>
      <dgm:t>
        <a:bodyPr/>
        <a:lstStyle/>
        <a:p>
          <a:endParaRPr lang="en-US" sz="2400"/>
        </a:p>
      </dgm:t>
    </dgm:pt>
    <dgm:pt modelId="{69547A00-DF8A-469A-ABF8-A6FE28397E51}" type="sibTrans" cxnId="{BAFC05F4-7FA6-416E-995E-729BDD6666CD}">
      <dgm:prSet/>
      <dgm:spPr/>
      <dgm:t>
        <a:bodyPr/>
        <a:lstStyle/>
        <a:p>
          <a:endParaRPr lang="en-US" sz="2400"/>
        </a:p>
      </dgm:t>
    </dgm:pt>
    <dgm:pt modelId="{BFF9ECFE-813C-4A2D-9C4F-DEB740C6C069}">
      <dgm:prSet phldrT="[Text]"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sz="1600" dirty="0" err="1" smtClean="0"/>
            <a:t>Authorised</a:t>
          </a:r>
          <a:r>
            <a:rPr lang="en-US" sz="1600" dirty="0" smtClean="0"/>
            <a:t> final summary is send to IP billing</a:t>
          </a:r>
          <a:endParaRPr lang="en-US" sz="1600" dirty="0"/>
        </a:p>
      </dgm:t>
    </dgm:pt>
    <dgm:pt modelId="{C4875854-C9DA-4165-BBFA-63C3BB37CAD6}" type="parTrans" cxnId="{62C9C62E-1C8A-479F-BB74-D7CF73BC0AEE}">
      <dgm:prSet/>
      <dgm:spPr/>
      <dgm:t>
        <a:bodyPr/>
        <a:lstStyle/>
        <a:p>
          <a:endParaRPr lang="en-US" sz="2400"/>
        </a:p>
      </dgm:t>
    </dgm:pt>
    <dgm:pt modelId="{77A01759-447C-4A72-A853-6352EB7B8A6C}" type="sibTrans" cxnId="{62C9C62E-1C8A-479F-BB74-D7CF73BC0AEE}">
      <dgm:prSet/>
      <dgm:spPr/>
      <dgm:t>
        <a:bodyPr/>
        <a:lstStyle/>
        <a:p>
          <a:endParaRPr lang="en-US" sz="2400"/>
        </a:p>
      </dgm:t>
    </dgm:pt>
    <dgm:pt modelId="{2459370B-713A-4EDF-963B-F2975416C29E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1600" dirty="0" smtClean="0">
              <a:solidFill>
                <a:schemeClr val="bg1"/>
              </a:solidFill>
            </a:rPr>
            <a:t>IP billing informs patient and pharmacy </a:t>
          </a:r>
          <a:endParaRPr lang="en-US" sz="1600" dirty="0"/>
        </a:p>
      </dgm:t>
    </dgm:pt>
    <dgm:pt modelId="{BE0A0BAA-7FF5-473E-9490-35B90860BBFB}" type="parTrans" cxnId="{1D6284D5-CDD3-4201-9F4C-240F2C444C9D}">
      <dgm:prSet/>
      <dgm:spPr/>
      <dgm:t>
        <a:bodyPr/>
        <a:lstStyle/>
        <a:p>
          <a:endParaRPr lang="en-US" sz="2400"/>
        </a:p>
      </dgm:t>
    </dgm:pt>
    <dgm:pt modelId="{913F605A-B46F-4688-88F4-2875A9D42469}" type="sibTrans" cxnId="{1D6284D5-CDD3-4201-9F4C-240F2C444C9D}">
      <dgm:prSet/>
      <dgm:spPr/>
      <dgm:t>
        <a:bodyPr/>
        <a:lstStyle/>
        <a:p>
          <a:endParaRPr lang="en-US" sz="2400"/>
        </a:p>
      </dgm:t>
    </dgm:pt>
    <dgm:pt modelId="{612AA6D5-711C-4E17-A3CD-960BF1F979B7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1600" dirty="0" smtClean="0"/>
            <a:t>Bystander goes to IP billing and pays the bill</a:t>
          </a:r>
          <a:endParaRPr lang="en-US" sz="1600" dirty="0"/>
        </a:p>
      </dgm:t>
    </dgm:pt>
    <dgm:pt modelId="{CF0D9115-B844-4744-BF1E-D8C82859E07E}" type="parTrans" cxnId="{006EFB9B-5E85-4CF5-96B4-C7452952744B}">
      <dgm:prSet/>
      <dgm:spPr/>
      <dgm:t>
        <a:bodyPr/>
        <a:lstStyle/>
        <a:p>
          <a:endParaRPr lang="en-US" sz="2400"/>
        </a:p>
      </dgm:t>
    </dgm:pt>
    <dgm:pt modelId="{87515E49-C3A6-4C41-8468-3A9A76F81F72}" type="sibTrans" cxnId="{006EFB9B-5E85-4CF5-96B4-C7452952744B}">
      <dgm:prSet/>
      <dgm:spPr/>
      <dgm:t>
        <a:bodyPr/>
        <a:lstStyle/>
        <a:p>
          <a:endParaRPr lang="en-US" sz="2400"/>
        </a:p>
      </dgm:t>
    </dgm:pt>
    <dgm:pt modelId="{FBF50980-40FB-492C-936E-1EA5402F1B58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sz="2800" b="1" dirty="0" smtClean="0">
              <a:latin typeface="Cambria" panose="02040503050406030204" pitchFamily="18" charset="0"/>
            </a:rPr>
            <a:t>Discharge </a:t>
          </a:r>
          <a:br>
            <a:rPr lang="en-US" sz="2800" b="1" dirty="0" smtClean="0">
              <a:latin typeface="Cambria" panose="02040503050406030204" pitchFamily="18" charset="0"/>
            </a:rPr>
          </a:br>
          <a:r>
            <a:rPr lang="en-US" sz="2800" b="1" dirty="0" smtClean="0">
              <a:latin typeface="Cambria" panose="02040503050406030204" pitchFamily="18" charset="0"/>
            </a:rPr>
            <a:t>Process</a:t>
          </a:r>
          <a:endParaRPr lang="en-US" sz="2800" dirty="0"/>
        </a:p>
      </dgm:t>
    </dgm:pt>
    <dgm:pt modelId="{4AACE4F0-3A79-486B-A8F4-F1893F51AA9B}" type="sibTrans" cxnId="{2246851D-BBD4-4740-8083-03707417F3B6}">
      <dgm:prSet/>
      <dgm:spPr/>
      <dgm:t>
        <a:bodyPr/>
        <a:lstStyle/>
        <a:p>
          <a:endParaRPr lang="en-US" sz="2400"/>
        </a:p>
      </dgm:t>
    </dgm:pt>
    <dgm:pt modelId="{999F3C28-6B35-4F67-A523-D5E35DB0B054}" type="parTrans" cxnId="{2246851D-BBD4-4740-8083-03707417F3B6}">
      <dgm:prSet/>
      <dgm:spPr/>
      <dgm:t>
        <a:bodyPr/>
        <a:lstStyle/>
        <a:p>
          <a:endParaRPr lang="en-US" sz="2400"/>
        </a:p>
      </dgm:t>
    </dgm:pt>
    <dgm:pt modelId="{4A02B8DD-EC14-4108-91D8-2887177460DA}" type="pres">
      <dgm:prSet presAssocID="{18471B1D-FFEB-4451-A91F-6D479B2E4FE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9D2F88F-E46B-46D2-BD7D-6DF5CDF41211}" type="pres">
      <dgm:prSet presAssocID="{FBF50980-40FB-492C-936E-1EA5402F1B58}" presName="centerShape" presStyleLbl="node0" presStyleIdx="0" presStyleCnt="1" custScaleX="135888" custScaleY="135888"/>
      <dgm:spPr/>
      <dgm:t>
        <a:bodyPr/>
        <a:lstStyle/>
        <a:p>
          <a:endParaRPr lang="en-US"/>
        </a:p>
      </dgm:t>
    </dgm:pt>
    <dgm:pt modelId="{41E26685-AA07-4464-99E6-C2E65D07A7D7}" type="pres">
      <dgm:prSet presAssocID="{9D534957-EA4B-455F-BD07-7D82D84AAE58}" presName="node" presStyleLbl="node1" presStyleIdx="0" presStyleCnt="8" custScaleX="123535" custScaleY="1235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3A6519-276D-4153-A225-B2B7F97B86EC}" type="pres">
      <dgm:prSet presAssocID="{9D534957-EA4B-455F-BD07-7D82D84AAE58}" presName="dummy" presStyleCnt="0"/>
      <dgm:spPr/>
    </dgm:pt>
    <dgm:pt modelId="{CFE7DC87-5B5E-48E4-9625-2AEFDE8A4D09}" type="pres">
      <dgm:prSet presAssocID="{34D1D7A8-9574-462D-9196-48B2B090786D}" presName="sibTrans" presStyleLbl="sibTrans2D1" presStyleIdx="0" presStyleCnt="8"/>
      <dgm:spPr/>
      <dgm:t>
        <a:bodyPr/>
        <a:lstStyle/>
        <a:p>
          <a:endParaRPr lang="en-US"/>
        </a:p>
      </dgm:t>
    </dgm:pt>
    <dgm:pt modelId="{62C61D2E-D3F6-498F-9467-6FC71450C2B9}" type="pres">
      <dgm:prSet presAssocID="{3FF97F62-5125-4CDF-BC7E-4B12AFC25E39}" presName="node" presStyleLbl="node1" presStyleIdx="1" presStyleCnt="8" custScaleX="126652" custScaleY="1266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CABA33-CBF7-43F6-8842-E4F616C0AB5E}" type="pres">
      <dgm:prSet presAssocID="{3FF97F62-5125-4CDF-BC7E-4B12AFC25E39}" presName="dummy" presStyleCnt="0"/>
      <dgm:spPr/>
    </dgm:pt>
    <dgm:pt modelId="{699A6442-6D86-4F95-AA1A-9CA33D6AA1BB}" type="pres">
      <dgm:prSet presAssocID="{04B237F2-DED0-45CE-A990-A00CA6E3A3A5}" presName="sibTrans" presStyleLbl="sibTrans2D1" presStyleIdx="1" presStyleCnt="8"/>
      <dgm:spPr/>
      <dgm:t>
        <a:bodyPr/>
        <a:lstStyle/>
        <a:p>
          <a:endParaRPr lang="en-US"/>
        </a:p>
      </dgm:t>
    </dgm:pt>
    <dgm:pt modelId="{9F39CF77-BDE3-48D6-8FE3-9D78773254F3}" type="pres">
      <dgm:prSet presAssocID="{370F0557-CCE7-4398-B38B-C9DD1DF3CC65}" presName="node" presStyleLbl="node1" presStyleIdx="2" presStyleCnt="8" custScaleX="123763" custScaleY="1237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AB3C5D-7007-407F-AFEF-CBF7F187BA23}" type="pres">
      <dgm:prSet presAssocID="{370F0557-CCE7-4398-B38B-C9DD1DF3CC65}" presName="dummy" presStyleCnt="0"/>
      <dgm:spPr/>
    </dgm:pt>
    <dgm:pt modelId="{BD99513B-8FCB-45FF-8F04-C99534B5A857}" type="pres">
      <dgm:prSet presAssocID="{12CBC5B0-5AA1-4140-A09F-D80D3BF77AD9}" presName="sibTrans" presStyleLbl="sibTrans2D1" presStyleIdx="2" presStyleCnt="8"/>
      <dgm:spPr/>
      <dgm:t>
        <a:bodyPr/>
        <a:lstStyle/>
        <a:p>
          <a:endParaRPr lang="en-US"/>
        </a:p>
      </dgm:t>
    </dgm:pt>
    <dgm:pt modelId="{068C1A71-9CF4-4A81-BE45-D47D5CC0A770}" type="pres">
      <dgm:prSet presAssocID="{CDB01AFD-7A35-4FC5-B43A-D1A662D788D9}" presName="node" presStyleLbl="node1" presStyleIdx="3" presStyleCnt="8" custScaleX="126768" custScaleY="1267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571BEE-8BC3-44AD-A6B4-18D2EDDA68F3}" type="pres">
      <dgm:prSet presAssocID="{CDB01AFD-7A35-4FC5-B43A-D1A662D788D9}" presName="dummy" presStyleCnt="0"/>
      <dgm:spPr/>
    </dgm:pt>
    <dgm:pt modelId="{7A92D05E-D258-4DEA-97E7-D9BC0129DEA7}" type="pres">
      <dgm:prSet presAssocID="{2A9274F0-2187-40BD-9D7B-C9B88D26F065}" presName="sibTrans" presStyleLbl="sibTrans2D1" presStyleIdx="3" presStyleCnt="8"/>
      <dgm:spPr/>
      <dgm:t>
        <a:bodyPr/>
        <a:lstStyle/>
        <a:p>
          <a:endParaRPr lang="en-US"/>
        </a:p>
      </dgm:t>
    </dgm:pt>
    <dgm:pt modelId="{30D60BD4-34D8-49A2-8CFB-8D80E592FE87}" type="pres">
      <dgm:prSet presAssocID="{BFF9ECFE-813C-4A2D-9C4F-DEB740C6C069}" presName="node" presStyleLbl="node1" presStyleIdx="4" presStyleCnt="8" custScaleX="123651" custScaleY="1236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61E81-F17E-46B6-AD02-60A510CB33DD}" type="pres">
      <dgm:prSet presAssocID="{BFF9ECFE-813C-4A2D-9C4F-DEB740C6C069}" presName="dummy" presStyleCnt="0"/>
      <dgm:spPr/>
    </dgm:pt>
    <dgm:pt modelId="{1A512C95-F67C-4F98-AB70-3955D8562F05}" type="pres">
      <dgm:prSet presAssocID="{77A01759-447C-4A72-A853-6352EB7B8A6C}" presName="sibTrans" presStyleLbl="sibTrans2D1" presStyleIdx="4" presStyleCnt="8"/>
      <dgm:spPr/>
      <dgm:t>
        <a:bodyPr/>
        <a:lstStyle/>
        <a:p>
          <a:endParaRPr lang="en-US"/>
        </a:p>
      </dgm:t>
    </dgm:pt>
    <dgm:pt modelId="{AEC39CB7-7828-4950-BF98-DE7A8D5B3D10}" type="pres">
      <dgm:prSet presAssocID="{2459370B-713A-4EDF-963B-F2975416C29E}" presName="node" presStyleLbl="node1" presStyleIdx="5" presStyleCnt="8" custScaleX="120534" custScaleY="1205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BC5E24-4E26-4D6E-B1D3-6CC6FF7CE567}" type="pres">
      <dgm:prSet presAssocID="{2459370B-713A-4EDF-963B-F2975416C29E}" presName="dummy" presStyleCnt="0"/>
      <dgm:spPr/>
    </dgm:pt>
    <dgm:pt modelId="{86F4CEA8-9C8F-4654-9A41-2DFB8485CC91}" type="pres">
      <dgm:prSet presAssocID="{913F605A-B46F-4688-88F4-2875A9D42469}" presName="sibTrans" presStyleLbl="sibTrans2D1" presStyleIdx="5" presStyleCnt="8"/>
      <dgm:spPr/>
      <dgm:t>
        <a:bodyPr/>
        <a:lstStyle/>
        <a:p>
          <a:endParaRPr lang="en-US"/>
        </a:p>
      </dgm:t>
    </dgm:pt>
    <dgm:pt modelId="{EBF7E70F-5B3A-41E0-80A0-CF3FDF455B71}" type="pres">
      <dgm:prSet presAssocID="{612AA6D5-711C-4E17-A3CD-960BF1F979B7}" presName="node" presStyleLbl="node1" presStyleIdx="6" presStyleCnt="8" custScaleX="123423" custScaleY="1234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6E2608-9526-4D43-9575-0B984BA16891}" type="pres">
      <dgm:prSet presAssocID="{612AA6D5-711C-4E17-A3CD-960BF1F979B7}" presName="dummy" presStyleCnt="0"/>
      <dgm:spPr/>
    </dgm:pt>
    <dgm:pt modelId="{54D69DB8-2F86-4985-A7E0-39377E97673F}" type="pres">
      <dgm:prSet presAssocID="{87515E49-C3A6-4C41-8468-3A9A76F81F72}" presName="sibTrans" presStyleLbl="sibTrans2D1" presStyleIdx="6" presStyleCnt="8"/>
      <dgm:spPr/>
      <dgm:t>
        <a:bodyPr/>
        <a:lstStyle/>
        <a:p>
          <a:endParaRPr lang="en-US"/>
        </a:p>
      </dgm:t>
    </dgm:pt>
    <dgm:pt modelId="{78EB6F43-8CB9-4AB3-B674-07F4322DE5A1}" type="pres">
      <dgm:prSet presAssocID="{509D44B9-242F-49FF-ACC0-5A240A03F14B}" presName="node" presStyleLbl="node1" presStyleIdx="7" presStyleCnt="8" custScaleX="120587" custScaleY="1205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C52881-D2D5-42BF-945E-3B63380423E0}" type="pres">
      <dgm:prSet presAssocID="{509D44B9-242F-49FF-ACC0-5A240A03F14B}" presName="dummy" presStyleCnt="0"/>
      <dgm:spPr/>
    </dgm:pt>
    <dgm:pt modelId="{1E6AF5E5-2A4B-4B87-AA69-7BE0C52E9CC5}" type="pres">
      <dgm:prSet presAssocID="{69547A00-DF8A-469A-ABF8-A6FE28397E51}" presName="sibTrans" presStyleLbl="sibTrans2D1" presStyleIdx="7" presStyleCnt="8"/>
      <dgm:spPr/>
      <dgm:t>
        <a:bodyPr/>
        <a:lstStyle/>
        <a:p>
          <a:endParaRPr lang="en-US"/>
        </a:p>
      </dgm:t>
    </dgm:pt>
  </dgm:ptLst>
  <dgm:cxnLst>
    <dgm:cxn modelId="{BAFC05F4-7FA6-416E-995E-729BDD6666CD}" srcId="{FBF50980-40FB-492C-936E-1EA5402F1B58}" destId="{509D44B9-242F-49FF-ACC0-5A240A03F14B}" srcOrd="7" destOrd="0" parTransId="{9685D35B-9D3B-411F-8167-82544E42675E}" sibTransId="{69547A00-DF8A-469A-ABF8-A6FE28397E51}"/>
    <dgm:cxn modelId="{62C9C62E-1C8A-479F-BB74-D7CF73BC0AEE}" srcId="{FBF50980-40FB-492C-936E-1EA5402F1B58}" destId="{BFF9ECFE-813C-4A2D-9C4F-DEB740C6C069}" srcOrd="4" destOrd="0" parTransId="{C4875854-C9DA-4165-BBFA-63C3BB37CAD6}" sibTransId="{77A01759-447C-4A72-A853-6352EB7B8A6C}"/>
    <dgm:cxn modelId="{B6EEDF61-4701-4C69-AE12-6C287129F24C}" type="presOf" srcId="{CDB01AFD-7A35-4FC5-B43A-D1A662D788D9}" destId="{068C1A71-9CF4-4A81-BE45-D47D5CC0A770}" srcOrd="0" destOrd="0" presId="urn:microsoft.com/office/officeart/2005/8/layout/radial6"/>
    <dgm:cxn modelId="{7EC0D931-D7A4-4FE8-B683-FD5BFE61264D}" type="presOf" srcId="{509D44B9-242F-49FF-ACC0-5A240A03F14B}" destId="{78EB6F43-8CB9-4AB3-B674-07F4322DE5A1}" srcOrd="0" destOrd="0" presId="urn:microsoft.com/office/officeart/2005/8/layout/radial6"/>
    <dgm:cxn modelId="{8B32EBE2-5E72-4C3F-BFD5-3E1C2ABD90E2}" type="presOf" srcId="{913F605A-B46F-4688-88F4-2875A9D42469}" destId="{86F4CEA8-9C8F-4654-9A41-2DFB8485CC91}" srcOrd="0" destOrd="0" presId="urn:microsoft.com/office/officeart/2005/8/layout/radial6"/>
    <dgm:cxn modelId="{A342519E-BB8B-4953-AD37-4C8943752A12}" type="presOf" srcId="{12CBC5B0-5AA1-4140-A09F-D80D3BF77AD9}" destId="{BD99513B-8FCB-45FF-8F04-C99534B5A857}" srcOrd="0" destOrd="0" presId="urn:microsoft.com/office/officeart/2005/8/layout/radial6"/>
    <dgm:cxn modelId="{56049B8B-1955-4FA9-A221-B6F07D8420F1}" type="presOf" srcId="{77A01759-447C-4A72-A853-6352EB7B8A6C}" destId="{1A512C95-F67C-4F98-AB70-3955D8562F05}" srcOrd="0" destOrd="0" presId="urn:microsoft.com/office/officeart/2005/8/layout/radial6"/>
    <dgm:cxn modelId="{03386252-92C5-4913-B2F4-1712CE02501C}" type="presOf" srcId="{BFF9ECFE-813C-4A2D-9C4F-DEB740C6C069}" destId="{30D60BD4-34D8-49A2-8CFB-8D80E592FE87}" srcOrd="0" destOrd="0" presId="urn:microsoft.com/office/officeart/2005/8/layout/radial6"/>
    <dgm:cxn modelId="{F55B5A3C-401F-4495-8FDD-C2330076E7CC}" type="presOf" srcId="{370F0557-CCE7-4398-B38B-C9DD1DF3CC65}" destId="{9F39CF77-BDE3-48D6-8FE3-9D78773254F3}" srcOrd="0" destOrd="0" presId="urn:microsoft.com/office/officeart/2005/8/layout/radial6"/>
    <dgm:cxn modelId="{6EF1B07A-8DE2-4E9A-8A16-350511FEABB0}" srcId="{FBF50980-40FB-492C-936E-1EA5402F1B58}" destId="{3FF97F62-5125-4CDF-BC7E-4B12AFC25E39}" srcOrd="1" destOrd="0" parTransId="{371D419A-98D3-4D75-BA12-DB517482F79D}" sibTransId="{04B237F2-DED0-45CE-A990-A00CA6E3A3A5}"/>
    <dgm:cxn modelId="{70FBBCAA-08E0-40BA-B2F1-EADBCDEBFF2F}" type="presOf" srcId="{18471B1D-FFEB-4451-A91F-6D479B2E4FEC}" destId="{4A02B8DD-EC14-4108-91D8-2887177460DA}" srcOrd="0" destOrd="0" presId="urn:microsoft.com/office/officeart/2005/8/layout/radial6"/>
    <dgm:cxn modelId="{2BA1D3C0-CB88-4E81-B834-F7D3F2E2BA2D}" type="presOf" srcId="{2459370B-713A-4EDF-963B-F2975416C29E}" destId="{AEC39CB7-7828-4950-BF98-DE7A8D5B3D10}" srcOrd="0" destOrd="0" presId="urn:microsoft.com/office/officeart/2005/8/layout/radial6"/>
    <dgm:cxn modelId="{13EE5E91-943D-4D3B-B6AC-E14297E60EEC}" srcId="{FBF50980-40FB-492C-936E-1EA5402F1B58}" destId="{CDB01AFD-7A35-4FC5-B43A-D1A662D788D9}" srcOrd="3" destOrd="0" parTransId="{6A6E0F58-B326-499F-964E-170C209EBBDD}" sibTransId="{2A9274F0-2187-40BD-9D7B-C9B88D26F065}"/>
    <dgm:cxn modelId="{E6AE7D30-A6E7-49D2-A14F-ABB58D7EAF50}" srcId="{FBF50980-40FB-492C-936E-1EA5402F1B58}" destId="{370F0557-CCE7-4398-B38B-C9DD1DF3CC65}" srcOrd="2" destOrd="0" parTransId="{3DA690A9-7A0C-44D3-84EC-C81FB2FA9425}" sibTransId="{12CBC5B0-5AA1-4140-A09F-D80D3BF77AD9}"/>
    <dgm:cxn modelId="{7D3966ED-AAD8-45B7-B196-5F47E86F08B8}" type="presOf" srcId="{3FF97F62-5125-4CDF-BC7E-4B12AFC25E39}" destId="{62C61D2E-D3F6-498F-9467-6FC71450C2B9}" srcOrd="0" destOrd="0" presId="urn:microsoft.com/office/officeart/2005/8/layout/radial6"/>
    <dgm:cxn modelId="{1155FEEE-0DA8-44EB-86C2-0E715CCD2ED5}" type="presOf" srcId="{9D534957-EA4B-455F-BD07-7D82D84AAE58}" destId="{41E26685-AA07-4464-99E6-C2E65D07A7D7}" srcOrd="0" destOrd="0" presId="urn:microsoft.com/office/officeart/2005/8/layout/radial6"/>
    <dgm:cxn modelId="{0A6C3965-F1F6-4566-B49A-26960AAAEFF2}" type="presOf" srcId="{34D1D7A8-9574-462D-9196-48B2B090786D}" destId="{CFE7DC87-5B5E-48E4-9625-2AEFDE8A4D09}" srcOrd="0" destOrd="0" presId="urn:microsoft.com/office/officeart/2005/8/layout/radial6"/>
    <dgm:cxn modelId="{2246851D-BBD4-4740-8083-03707417F3B6}" srcId="{18471B1D-FFEB-4451-A91F-6D479B2E4FEC}" destId="{FBF50980-40FB-492C-936E-1EA5402F1B58}" srcOrd="0" destOrd="0" parTransId="{999F3C28-6B35-4F67-A523-D5E35DB0B054}" sibTransId="{4AACE4F0-3A79-486B-A8F4-F1893F51AA9B}"/>
    <dgm:cxn modelId="{F1FFA053-2462-4A2F-A783-C1D010B33D3E}" type="presOf" srcId="{69547A00-DF8A-469A-ABF8-A6FE28397E51}" destId="{1E6AF5E5-2A4B-4B87-AA69-7BE0C52E9CC5}" srcOrd="0" destOrd="0" presId="urn:microsoft.com/office/officeart/2005/8/layout/radial6"/>
    <dgm:cxn modelId="{0A9E5372-264A-438D-8221-85A16625110D}" type="presOf" srcId="{2A9274F0-2187-40BD-9D7B-C9B88D26F065}" destId="{7A92D05E-D258-4DEA-97E7-D9BC0129DEA7}" srcOrd="0" destOrd="0" presId="urn:microsoft.com/office/officeart/2005/8/layout/radial6"/>
    <dgm:cxn modelId="{C9708513-5DFC-46FE-89D0-0620AF366655}" type="presOf" srcId="{04B237F2-DED0-45CE-A990-A00CA6E3A3A5}" destId="{699A6442-6D86-4F95-AA1A-9CA33D6AA1BB}" srcOrd="0" destOrd="0" presId="urn:microsoft.com/office/officeart/2005/8/layout/radial6"/>
    <dgm:cxn modelId="{60D4BF32-611B-40AE-A888-EEEA3442C213}" srcId="{FBF50980-40FB-492C-936E-1EA5402F1B58}" destId="{9D534957-EA4B-455F-BD07-7D82D84AAE58}" srcOrd="0" destOrd="0" parTransId="{6EF961C1-54AD-470D-B1DC-199E52D81EA8}" sibTransId="{34D1D7A8-9574-462D-9196-48B2B090786D}"/>
    <dgm:cxn modelId="{1D6284D5-CDD3-4201-9F4C-240F2C444C9D}" srcId="{FBF50980-40FB-492C-936E-1EA5402F1B58}" destId="{2459370B-713A-4EDF-963B-F2975416C29E}" srcOrd="5" destOrd="0" parTransId="{BE0A0BAA-7FF5-473E-9490-35B90860BBFB}" sibTransId="{913F605A-B46F-4688-88F4-2875A9D42469}"/>
    <dgm:cxn modelId="{4CB5E5AB-7C28-483A-A0F9-83AAF66E7773}" type="presOf" srcId="{612AA6D5-711C-4E17-A3CD-960BF1F979B7}" destId="{EBF7E70F-5B3A-41E0-80A0-CF3FDF455B71}" srcOrd="0" destOrd="0" presId="urn:microsoft.com/office/officeart/2005/8/layout/radial6"/>
    <dgm:cxn modelId="{1102BF55-2218-4D9D-8594-80E9E043779E}" type="presOf" srcId="{87515E49-C3A6-4C41-8468-3A9A76F81F72}" destId="{54D69DB8-2F86-4985-A7E0-39377E97673F}" srcOrd="0" destOrd="0" presId="urn:microsoft.com/office/officeart/2005/8/layout/radial6"/>
    <dgm:cxn modelId="{006EFB9B-5E85-4CF5-96B4-C7452952744B}" srcId="{FBF50980-40FB-492C-936E-1EA5402F1B58}" destId="{612AA6D5-711C-4E17-A3CD-960BF1F979B7}" srcOrd="6" destOrd="0" parTransId="{CF0D9115-B844-4744-BF1E-D8C82859E07E}" sibTransId="{87515E49-C3A6-4C41-8468-3A9A76F81F72}"/>
    <dgm:cxn modelId="{5BFC7CCD-4266-418F-8757-4741C2014387}" type="presOf" srcId="{FBF50980-40FB-492C-936E-1EA5402F1B58}" destId="{69D2F88F-E46B-46D2-BD7D-6DF5CDF41211}" srcOrd="0" destOrd="0" presId="urn:microsoft.com/office/officeart/2005/8/layout/radial6"/>
    <dgm:cxn modelId="{E076A549-2E3F-48FD-8CE1-A136F4B7DDEC}" type="presParOf" srcId="{4A02B8DD-EC14-4108-91D8-2887177460DA}" destId="{69D2F88F-E46B-46D2-BD7D-6DF5CDF41211}" srcOrd="0" destOrd="0" presId="urn:microsoft.com/office/officeart/2005/8/layout/radial6"/>
    <dgm:cxn modelId="{D1CD68E0-E1DB-4D0E-B5B9-F24F61A53432}" type="presParOf" srcId="{4A02B8DD-EC14-4108-91D8-2887177460DA}" destId="{41E26685-AA07-4464-99E6-C2E65D07A7D7}" srcOrd="1" destOrd="0" presId="urn:microsoft.com/office/officeart/2005/8/layout/radial6"/>
    <dgm:cxn modelId="{65D998E3-FDC4-4CCF-BBAA-EAF8E92B4109}" type="presParOf" srcId="{4A02B8DD-EC14-4108-91D8-2887177460DA}" destId="{413A6519-276D-4153-A225-B2B7F97B86EC}" srcOrd="2" destOrd="0" presId="urn:microsoft.com/office/officeart/2005/8/layout/radial6"/>
    <dgm:cxn modelId="{3347341C-F918-48FD-9FE4-C0237A803005}" type="presParOf" srcId="{4A02B8DD-EC14-4108-91D8-2887177460DA}" destId="{CFE7DC87-5B5E-48E4-9625-2AEFDE8A4D09}" srcOrd="3" destOrd="0" presId="urn:microsoft.com/office/officeart/2005/8/layout/radial6"/>
    <dgm:cxn modelId="{97759C80-1493-4231-A1CC-D957134D085F}" type="presParOf" srcId="{4A02B8DD-EC14-4108-91D8-2887177460DA}" destId="{62C61D2E-D3F6-498F-9467-6FC71450C2B9}" srcOrd="4" destOrd="0" presId="urn:microsoft.com/office/officeart/2005/8/layout/radial6"/>
    <dgm:cxn modelId="{192ED2D3-F993-4B62-BFF4-672EEB50EB86}" type="presParOf" srcId="{4A02B8DD-EC14-4108-91D8-2887177460DA}" destId="{A1CABA33-CBF7-43F6-8842-E4F616C0AB5E}" srcOrd="5" destOrd="0" presId="urn:microsoft.com/office/officeart/2005/8/layout/radial6"/>
    <dgm:cxn modelId="{579EDCF9-66FF-4B98-9664-89219D272B95}" type="presParOf" srcId="{4A02B8DD-EC14-4108-91D8-2887177460DA}" destId="{699A6442-6D86-4F95-AA1A-9CA33D6AA1BB}" srcOrd="6" destOrd="0" presId="urn:microsoft.com/office/officeart/2005/8/layout/radial6"/>
    <dgm:cxn modelId="{FE0DD244-8808-4C45-A515-698B7C3B7E7F}" type="presParOf" srcId="{4A02B8DD-EC14-4108-91D8-2887177460DA}" destId="{9F39CF77-BDE3-48D6-8FE3-9D78773254F3}" srcOrd="7" destOrd="0" presId="urn:microsoft.com/office/officeart/2005/8/layout/radial6"/>
    <dgm:cxn modelId="{519A67F0-4CC7-4FFE-8689-33C8EAF7D90C}" type="presParOf" srcId="{4A02B8DD-EC14-4108-91D8-2887177460DA}" destId="{9DAB3C5D-7007-407F-AFEF-CBF7F187BA23}" srcOrd="8" destOrd="0" presId="urn:microsoft.com/office/officeart/2005/8/layout/radial6"/>
    <dgm:cxn modelId="{AF5F66E6-CE3C-4902-9F46-6274FFEB31BD}" type="presParOf" srcId="{4A02B8DD-EC14-4108-91D8-2887177460DA}" destId="{BD99513B-8FCB-45FF-8F04-C99534B5A857}" srcOrd="9" destOrd="0" presId="urn:microsoft.com/office/officeart/2005/8/layout/radial6"/>
    <dgm:cxn modelId="{E6FE0936-42FA-4C68-B47F-3652227D4F55}" type="presParOf" srcId="{4A02B8DD-EC14-4108-91D8-2887177460DA}" destId="{068C1A71-9CF4-4A81-BE45-D47D5CC0A770}" srcOrd="10" destOrd="0" presId="urn:microsoft.com/office/officeart/2005/8/layout/radial6"/>
    <dgm:cxn modelId="{F57D01FB-45C5-4A57-9050-074C84122AD6}" type="presParOf" srcId="{4A02B8DD-EC14-4108-91D8-2887177460DA}" destId="{C3571BEE-8BC3-44AD-A6B4-18D2EDDA68F3}" srcOrd="11" destOrd="0" presId="urn:microsoft.com/office/officeart/2005/8/layout/radial6"/>
    <dgm:cxn modelId="{AEC87DE1-20E2-459B-B978-AA68269B1781}" type="presParOf" srcId="{4A02B8DD-EC14-4108-91D8-2887177460DA}" destId="{7A92D05E-D258-4DEA-97E7-D9BC0129DEA7}" srcOrd="12" destOrd="0" presId="urn:microsoft.com/office/officeart/2005/8/layout/radial6"/>
    <dgm:cxn modelId="{4CCB8429-32E7-4E41-928E-71AEAF230228}" type="presParOf" srcId="{4A02B8DD-EC14-4108-91D8-2887177460DA}" destId="{30D60BD4-34D8-49A2-8CFB-8D80E592FE87}" srcOrd="13" destOrd="0" presId="urn:microsoft.com/office/officeart/2005/8/layout/radial6"/>
    <dgm:cxn modelId="{9B01DB9B-5C2B-43C0-99C7-5AA6C2B43CAF}" type="presParOf" srcId="{4A02B8DD-EC14-4108-91D8-2887177460DA}" destId="{8DB61E81-F17E-46B6-AD02-60A510CB33DD}" srcOrd="14" destOrd="0" presId="urn:microsoft.com/office/officeart/2005/8/layout/radial6"/>
    <dgm:cxn modelId="{A8D68753-D1E8-49D5-80D0-D978E24B9410}" type="presParOf" srcId="{4A02B8DD-EC14-4108-91D8-2887177460DA}" destId="{1A512C95-F67C-4F98-AB70-3955D8562F05}" srcOrd="15" destOrd="0" presId="urn:microsoft.com/office/officeart/2005/8/layout/radial6"/>
    <dgm:cxn modelId="{6ED1DEA4-EC2E-4E38-99E1-7760EBA053EE}" type="presParOf" srcId="{4A02B8DD-EC14-4108-91D8-2887177460DA}" destId="{AEC39CB7-7828-4950-BF98-DE7A8D5B3D10}" srcOrd="16" destOrd="0" presId="urn:microsoft.com/office/officeart/2005/8/layout/radial6"/>
    <dgm:cxn modelId="{17FB7913-3A87-4341-9064-85B179F61CDB}" type="presParOf" srcId="{4A02B8DD-EC14-4108-91D8-2887177460DA}" destId="{21BC5E24-4E26-4D6E-B1D3-6CC6FF7CE567}" srcOrd="17" destOrd="0" presId="urn:microsoft.com/office/officeart/2005/8/layout/radial6"/>
    <dgm:cxn modelId="{022C4663-5C41-40DC-8C0A-A6A71E6EA9B6}" type="presParOf" srcId="{4A02B8DD-EC14-4108-91D8-2887177460DA}" destId="{86F4CEA8-9C8F-4654-9A41-2DFB8485CC91}" srcOrd="18" destOrd="0" presId="urn:microsoft.com/office/officeart/2005/8/layout/radial6"/>
    <dgm:cxn modelId="{6EDC9453-B8D6-4405-A699-8C33EDB9B7A2}" type="presParOf" srcId="{4A02B8DD-EC14-4108-91D8-2887177460DA}" destId="{EBF7E70F-5B3A-41E0-80A0-CF3FDF455B71}" srcOrd="19" destOrd="0" presId="urn:microsoft.com/office/officeart/2005/8/layout/radial6"/>
    <dgm:cxn modelId="{73AC845A-F127-499C-949F-3D7EB672F834}" type="presParOf" srcId="{4A02B8DD-EC14-4108-91D8-2887177460DA}" destId="{D16E2608-9526-4D43-9575-0B984BA16891}" srcOrd="20" destOrd="0" presId="urn:microsoft.com/office/officeart/2005/8/layout/radial6"/>
    <dgm:cxn modelId="{81D0D37C-AF86-4377-964C-56A977F61F05}" type="presParOf" srcId="{4A02B8DD-EC14-4108-91D8-2887177460DA}" destId="{54D69DB8-2F86-4985-A7E0-39377E97673F}" srcOrd="21" destOrd="0" presId="urn:microsoft.com/office/officeart/2005/8/layout/radial6"/>
    <dgm:cxn modelId="{C2767F32-9D7E-4CF5-A773-CBB1E48D2F13}" type="presParOf" srcId="{4A02B8DD-EC14-4108-91D8-2887177460DA}" destId="{78EB6F43-8CB9-4AB3-B674-07F4322DE5A1}" srcOrd="22" destOrd="0" presId="urn:microsoft.com/office/officeart/2005/8/layout/radial6"/>
    <dgm:cxn modelId="{70930E08-9239-4717-AD3D-947CEA53944A}" type="presParOf" srcId="{4A02B8DD-EC14-4108-91D8-2887177460DA}" destId="{84C52881-D2D5-42BF-945E-3B63380423E0}" srcOrd="23" destOrd="0" presId="urn:microsoft.com/office/officeart/2005/8/layout/radial6"/>
    <dgm:cxn modelId="{83B3B7E9-F8A9-401A-A86C-8D79D069FEFE}" type="presParOf" srcId="{4A02B8DD-EC14-4108-91D8-2887177460DA}" destId="{1E6AF5E5-2A4B-4B87-AA69-7BE0C52E9CC5}" srcOrd="2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6AF5E5-2A4B-4B87-AA69-7BE0C52E9CC5}">
      <dsp:nvSpPr>
        <dsp:cNvPr id="0" name=""/>
        <dsp:cNvSpPr/>
      </dsp:nvSpPr>
      <dsp:spPr>
        <a:xfrm>
          <a:off x="2753079" y="589710"/>
          <a:ext cx="5312083" cy="5312083"/>
        </a:xfrm>
        <a:prstGeom prst="blockArc">
          <a:avLst>
            <a:gd name="adj1" fmla="val 13500000"/>
            <a:gd name="adj2" fmla="val 16200000"/>
            <a:gd name="adj3" fmla="val 343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D69DB8-2F86-4985-A7E0-39377E97673F}">
      <dsp:nvSpPr>
        <dsp:cNvPr id="0" name=""/>
        <dsp:cNvSpPr/>
      </dsp:nvSpPr>
      <dsp:spPr>
        <a:xfrm>
          <a:off x="2753079" y="589710"/>
          <a:ext cx="5312083" cy="5312083"/>
        </a:xfrm>
        <a:prstGeom prst="blockArc">
          <a:avLst>
            <a:gd name="adj1" fmla="val 10800000"/>
            <a:gd name="adj2" fmla="val 13500000"/>
            <a:gd name="adj3" fmla="val 343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F4CEA8-9C8F-4654-9A41-2DFB8485CC91}">
      <dsp:nvSpPr>
        <dsp:cNvPr id="0" name=""/>
        <dsp:cNvSpPr/>
      </dsp:nvSpPr>
      <dsp:spPr>
        <a:xfrm>
          <a:off x="2753079" y="589710"/>
          <a:ext cx="5312083" cy="5312083"/>
        </a:xfrm>
        <a:prstGeom prst="blockArc">
          <a:avLst>
            <a:gd name="adj1" fmla="val 8100000"/>
            <a:gd name="adj2" fmla="val 10800000"/>
            <a:gd name="adj3" fmla="val 343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512C95-F67C-4F98-AB70-3955D8562F05}">
      <dsp:nvSpPr>
        <dsp:cNvPr id="0" name=""/>
        <dsp:cNvSpPr/>
      </dsp:nvSpPr>
      <dsp:spPr>
        <a:xfrm>
          <a:off x="2753079" y="589710"/>
          <a:ext cx="5312083" cy="5312083"/>
        </a:xfrm>
        <a:prstGeom prst="blockArc">
          <a:avLst>
            <a:gd name="adj1" fmla="val 5400000"/>
            <a:gd name="adj2" fmla="val 8100000"/>
            <a:gd name="adj3" fmla="val 3439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92D05E-D258-4DEA-97E7-D9BC0129DEA7}">
      <dsp:nvSpPr>
        <dsp:cNvPr id="0" name=""/>
        <dsp:cNvSpPr/>
      </dsp:nvSpPr>
      <dsp:spPr>
        <a:xfrm>
          <a:off x="2753079" y="589710"/>
          <a:ext cx="5312083" cy="5312083"/>
        </a:xfrm>
        <a:prstGeom prst="blockArc">
          <a:avLst>
            <a:gd name="adj1" fmla="val 2700000"/>
            <a:gd name="adj2" fmla="val 5400000"/>
            <a:gd name="adj3" fmla="val 343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99513B-8FCB-45FF-8F04-C99534B5A857}">
      <dsp:nvSpPr>
        <dsp:cNvPr id="0" name=""/>
        <dsp:cNvSpPr/>
      </dsp:nvSpPr>
      <dsp:spPr>
        <a:xfrm>
          <a:off x="2753079" y="589710"/>
          <a:ext cx="5312083" cy="5312083"/>
        </a:xfrm>
        <a:prstGeom prst="blockArc">
          <a:avLst>
            <a:gd name="adj1" fmla="val 0"/>
            <a:gd name="adj2" fmla="val 2700000"/>
            <a:gd name="adj3" fmla="val 343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9A6442-6D86-4F95-AA1A-9CA33D6AA1BB}">
      <dsp:nvSpPr>
        <dsp:cNvPr id="0" name=""/>
        <dsp:cNvSpPr/>
      </dsp:nvSpPr>
      <dsp:spPr>
        <a:xfrm>
          <a:off x="2753079" y="589710"/>
          <a:ext cx="5312083" cy="5312083"/>
        </a:xfrm>
        <a:prstGeom prst="blockArc">
          <a:avLst>
            <a:gd name="adj1" fmla="val 18900000"/>
            <a:gd name="adj2" fmla="val 0"/>
            <a:gd name="adj3" fmla="val 3439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E7DC87-5B5E-48E4-9625-2AEFDE8A4D09}">
      <dsp:nvSpPr>
        <dsp:cNvPr id="0" name=""/>
        <dsp:cNvSpPr/>
      </dsp:nvSpPr>
      <dsp:spPr>
        <a:xfrm>
          <a:off x="2753079" y="589710"/>
          <a:ext cx="5312083" cy="5312083"/>
        </a:xfrm>
        <a:prstGeom prst="blockArc">
          <a:avLst>
            <a:gd name="adj1" fmla="val 16200000"/>
            <a:gd name="adj2" fmla="val 18900000"/>
            <a:gd name="adj3" fmla="val 3439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D2F88F-E46B-46D2-BD7D-6DF5CDF41211}">
      <dsp:nvSpPr>
        <dsp:cNvPr id="0" name=""/>
        <dsp:cNvSpPr/>
      </dsp:nvSpPr>
      <dsp:spPr>
        <a:xfrm>
          <a:off x="4177836" y="2014467"/>
          <a:ext cx="2462570" cy="2462570"/>
        </a:xfrm>
        <a:prstGeom prst="ellipse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Cambria" panose="02040503050406030204" pitchFamily="18" charset="0"/>
            </a:rPr>
            <a:t>Discharge </a:t>
          </a:r>
          <a:br>
            <a:rPr lang="en-US" sz="2800" b="1" kern="1200" dirty="0" smtClean="0">
              <a:latin typeface="Cambria" panose="02040503050406030204" pitchFamily="18" charset="0"/>
            </a:rPr>
          </a:br>
          <a:r>
            <a:rPr lang="en-US" sz="2800" b="1" kern="1200" dirty="0" smtClean="0">
              <a:latin typeface="Cambria" panose="02040503050406030204" pitchFamily="18" charset="0"/>
            </a:rPr>
            <a:t>Process</a:t>
          </a:r>
          <a:endParaRPr lang="en-US" sz="2800" kern="1200" dirty="0"/>
        </a:p>
      </dsp:txBody>
      <dsp:txXfrm>
        <a:off x="4538471" y="2375102"/>
        <a:ext cx="1741300" cy="1741300"/>
      </dsp:txXfrm>
    </dsp:sp>
    <dsp:sp modelId="{41E26685-AA07-4464-99E6-C2E65D07A7D7}">
      <dsp:nvSpPr>
        <dsp:cNvPr id="0" name=""/>
        <dsp:cNvSpPr/>
      </dsp:nvSpPr>
      <dsp:spPr>
        <a:xfrm>
          <a:off x="4625573" y="-148170"/>
          <a:ext cx="1567095" cy="1567095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Doctor initiates discharge</a:t>
          </a:r>
          <a:endParaRPr lang="en-US" sz="1600" kern="1200" dirty="0"/>
        </a:p>
      </dsp:txBody>
      <dsp:txXfrm>
        <a:off x="4855069" y="81326"/>
        <a:ext cx="1108103" cy="1108103"/>
      </dsp:txXfrm>
    </dsp:sp>
    <dsp:sp modelId="{62C61D2E-D3F6-498F-9467-6FC71450C2B9}">
      <dsp:nvSpPr>
        <dsp:cNvPr id="0" name=""/>
        <dsp:cNvSpPr/>
      </dsp:nvSpPr>
      <dsp:spPr>
        <a:xfrm>
          <a:off x="6451616" y="596620"/>
          <a:ext cx="1606636" cy="1606636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Nurses indent dis. meds online and file send to summary</a:t>
          </a:r>
          <a:endParaRPr lang="en-US" sz="1600" kern="1200" dirty="0"/>
        </a:p>
      </dsp:txBody>
      <dsp:txXfrm>
        <a:off x="6686902" y="831906"/>
        <a:ext cx="1136064" cy="1136064"/>
      </dsp:txXfrm>
    </dsp:sp>
    <dsp:sp modelId="{9F39CF77-BDE3-48D6-8FE3-9D78773254F3}">
      <dsp:nvSpPr>
        <dsp:cNvPr id="0" name=""/>
        <dsp:cNvSpPr/>
      </dsp:nvSpPr>
      <dsp:spPr>
        <a:xfrm>
          <a:off x="7234502" y="2460758"/>
          <a:ext cx="1569988" cy="1569988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Summary is send to Consultants for correction </a:t>
          </a:r>
          <a:endParaRPr lang="en-US" sz="1600" kern="1200" dirty="0"/>
        </a:p>
      </dsp:txBody>
      <dsp:txXfrm>
        <a:off x="7464421" y="2690677"/>
        <a:ext cx="1110150" cy="1110150"/>
      </dsp:txXfrm>
    </dsp:sp>
    <dsp:sp modelId="{068C1A71-9CF4-4A81-BE45-D47D5CC0A770}">
      <dsp:nvSpPr>
        <dsp:cNvPr id="0" name=""/>
        <dsp:cNvSpPr/>
      </dsp:nvSpPr>
      <dsp:spPr>
        <a:xfrm>
          <a:off x="6450881" y="4287511"/>
          <a:ext cx="1608107" cy="1608107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bg1"/>
              </a:solidFill>
            </a:rPr>
            <a:t>Corrected summary is send back to DS</a:t>
          </a:r>
          <a:endParaRPr lang="en-US" sz="1600" kern="1200" dirty="0"/>
        </a:p>
      </dsp:txBody>
      <dsp:txXfrm>
        <a:off x="6686383" y="4523013"/>
        <a:ext cx="1137103" cy="1137103"/>
      </dsp:txXfrm>
    </dsp:sp>
    <dsp:sp modelId="{30D60BD4-34D8-49A2-8CFB-8D80E592FE87}">
      <dsp:nvSpPr>
        <dsp:cNvPr id="0" name=""/>
        <dsp:cNvSpPr/>
      </dsp:nvSpPr>
      <dsp:spPr>
        <a:xfrm>
          <a:off x="4624838" y="5071842"/>
          <a:ext cx="1568567" cy="1568567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Authorised</a:t>
          </a:r>
          <a:r>
            <a:rPr lang="en-US" sz="1600" kern="1200" dirty="0" smtClean="0"/>
            <a:t> final summary is send to IP billing</a:t>
          </a:r>
          <a:endParaRPr lang="en-US" sz="1600" kern="1200" dirty="0"/>
        </a:p>
      </dsp:txBody>
      <dsp:txXfrm>
        <a:off x="4854549" y="5301553"/>
        <a:ext cx="1109145" cy="1109145"/>
      </dsp:txXfrm>
    </dsp:sp>
    <dsp:sp modelId="{AEC39CB7-7828-4950-BF98-DE7A8D5B3D10}">
      <dsp:nvSpPr>
        <dsp:cNvPr id="0" name=""/>
        <dsp:cNvSpPr/>
      </dsp:nvSpPr>
      <dsp:spPr>
        <a:xfrm>
          <a:off x="2798794" y="4327052"/>
          <a:ext cx="1529026" cy="1529026"/>
        </a:xfrm>
        <a:prstGeom prst="ellipse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bg1"/>
              </a:solidFill>
            </a:rPr>
            <a:t>IP billing informs patient and pharmacy </a:t>
          </a:r>
          <a:endParaRPr lang="en-US" sz="1600" kern="1200" dirty="0"/>
        </a:p>
      </dsp:txBody>
      <dsp:txXfrm>
        <a:off x="3022715" y="4550973"/>
        <a:ext cx="1081184" cy="1081184"/>
      </dsp:txXfrm>
    </dsp:sp>
    <dsp:sp modelId="{EBF7E70F-5B3A-41E0-80A0-CF3FDF455B71}">
      <dsp:nvSpPr>
        <dsp:cNvPr id="0" name=""/>
        <dsp:cNvSpPr/>
      </dsp:nvSpPr>
      <dsp:spPr>
        <a:xfrm>
          <a:off x="2015909" y="2462914"/>
          <a:ext cx="1565675" cy="1565675"/>
        </a:xfrm>
        <a:prstGeom prst="ellipse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Bystander goes to IP billing and pays the bill</a:t>
          </a:r>
          <a:endParaRPr lang="en-US" sz="1600" kern="1200" dirty="0"/>
        </a:p>
      </dsp:txBody>
      <dsp:txXfrm>
        <a:off x="2245197" y="2692202"/>
        <a:ext cx="1107099" cy="1107099"/>
      </dsp:txXfrm>
    </dsp:sp>
    <dsp:sp modelId="{78EB6F43-8CB9-4AB3-B674-07F4322DE5A1}">
      <dsp:nvSpPr>
        <dsp:cNvPr id="0" name=""/>
        <dsp:cNvSpPr/>
      </dsp:nvSpPr>
      <dsp:spPr>
        <a:xfrm>
          <a:off x="2798458" y="635089"/>
          <a:ext cx="1529699" cy="1529699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chemeClr val="tx1"/>
              </a:solidFill>
            </a:rPr>
            <a:t>Collects meds from pharmacy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3022477" y="859108"/>
        <a:ext cx="1081661" cy="10816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B408-7D36-44D3-8D93-6B42E843DF74}" type="datetimeFigureOut">
              <a:rPr lang="en-US" smtClean="0"/>
              <a:t>3/19/2016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6E478-AAD2-449E-97D1-04A2AD7C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45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B408-7D36-44D3-8D93-6B42E843DF74}" type="datetimeFigureOut">
              <a:rPr lang="en-US" smtClean="0"/>
              <a:t>3/19/2016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6E478-AAD2-449E-97D1-04A2AD7C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3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B408-7D36-44D3-8D93-6B42E843DF74}" type="datetimeFigureOut">
              <a:rPr lang="en-US" smtClean="0"/>
              <a:t>3/19/2016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6E478-AAD2-449E-97D1-04A2AD7C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128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B408-7D36-44D3-8D93-6B42E843DF74}" type="datetimeFigureOut">
              <a:rPr lang="en-US" smtClean="0"/>
              <a:t>3/19/2016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6E478-AAD2-449E-97D1-04A2AD7C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48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B408-7D36-44D3-8D93-6B42E843DF74}" type="datetimeFigureOut">
              <a:rPr lang="en-US" smtClean="0"/>
              <a:t>3/19/2016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6E478-AAD2-449E-97D1-04A2AD7C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25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B408-7D36-44D3-8D93-6B42E843DF74}" type="datetimeFigureOut">
              <a:rPr lang="en-US" smtClean="0"/>
              <a:t>3/19/2016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6E478-AAD2-449E-97D1-04A2AD7C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27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B408-7D36-44D3-8D93-6B42E843DF74}" type="datetimeFigureOut">
              <a:rPr lang="en-US" smtClean="0"/>
              <a:t>3/19/2016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6E478-AAD2-449E-97D1-04A2AD7C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525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B408-7D36-44D3-8D93-6B42E843DF74}" type="datetimeFigureOut">
              <a:rPr lang="en-US" smtClean="0"/>
              <a:t>3/19/2016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6E478-AAD2-449E-97D1-04A2AD7C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93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B408-7D36-44D3-8D93-6B42E843DF74}" type="datetimeFigureOut">
              <a:rPr lang="en-US" smtClean="0"/>
              <a:t>3/19/2016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6E478-AAD2-449E-97D1-04A2AD7C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4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B408-7D36-44D3-8D93-6B42E843DF74}" type="datetimeFigureOut">
              <a:rPr lang="en-US" smtClean="0"/>
              <a:t>3/19/2016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6E478-AAD2-449E-97D1-04A2AD7C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84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0B408-7D36-44D3-8D93-6B42E843DF74}" type="datetimeFigureOut">
              <a:rPr lang="en-US" smtClean="0"/>
              <a:t>3/19/2016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6E478-AAD2-449E-97D1-04A2AD7C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6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0B408-7D36-44D3-8D93-6B42E843DF74}" type="datetimeFigureOut">
              <a:rPr lang="en-US" smtClean="0"/>
              <a:t>3/19/2016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6E478-AAD2-449E-97D1-04A2AD7C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164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319588"/>
            <a:ext cx="702449" cy="10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1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0" y="762000"/>
            <a:ext cx="6858000" cy="4191000"/>
          </a:xfrm>
        </p:spPr>
        <p:txBody>
          <a:bodyPr>
            <a:noAutofit/>
          </a:bodyPr>
          <a:lstStyle/>
          <a:p>
            <a:pPr algn="l"/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Don’t wait for a </a:t>
            </a:r>
            <a:b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Perfect Scenario or </a:t>
            </a:r>
            <a:b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System to Create </a:t>
            </a:r>
            <a:r>
              <a:rPr 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D</a:t>
            </a: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elight</a:t>
            </a:r>
            <a:b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An extra step can </a:t>
            </a:r>
            <a:b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r>
              <a:rPr lang="en-US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add Wow factor </a:t>
            </a:r>
            <a:endParaRPr lang="en-US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863550"/>
            <a:ext cx="467527" cy="7320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507612">
            <a:off x="8955907" y="5407279"/>
            <a:ext cx="2031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</a:rPr>
              <a:t>Thank you</a:t>
            </a:r>
            <a:endParaRPr lang="en-US" sz="32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1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034" y="0"/>
            <a:ext cx="1029343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286" y="2858421"/>
            <a:ext cx="1000927" cy="156724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6859700" y="1881975"/>
            <a:ext cx="3732100" cy="37321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586205" y="2667000"/>
            <a:ext cx="3937776" cy="2312066"/>
            <a:chOff x="586205" y="2667000"/>
            <a:chExt cx="3937776" cy="2312066"/>
          </a:xfrm>
        </p:grpSpPr>
        <p:sp>
          <p:nvSpPr>
            <p:cNvPr id="8" name="Rectangle 7"/>
            <p:cNvSpPr/>
            <p:nvPr/>
          </p:nvSpPr>
          <p:spPr>
            <a:xfrm>
              <a:off x="1341156" y="2667000"/>
              <a:ext cx="2677592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PATIENT </a:t>
              </a:r>
              <a:r>
                <a:rPr lang="en-US" sz="4400" b="1" dirty="0" smtClean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endParaRPr lang="en-US" sz="44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947361" y="3067321"/>
              <a:ext cx="3576620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 b="1" dirty="0" smtClean="0">
                  <a:solidFill>
                    <a:schemeClr val="bg1"/>
                  </a:solidFill>
                  <a:latin typeface="Cambria" panose="02040503050406030204" pitchFamily="18" charset="0"/>
                </a:rPr>
                <a:t>DELIGHT </a:t>
              </a:r>
              <a:endParaRPr lang="en-US" sz="60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6205" y="3901848"/>
              <a:ext cx="388619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1" dirty="0">
                  <a:solidFill>
                    <a:schemeClr val="bg1"/>
                  </a:solidFill>
                  <a:latin typeface="Cambria" panose="02040503050406030204" pitchFamily="18" charset="0"/>
                </a:rPr>
                <a:t>Last </a:t>
              </a:r>
              <a:r>
                <a:rPr lang="en-US" sz="3200" b="1" i="1" dirty="0" smtClean="0">
                  <a:solidFill>
                    <a:schemeClr val="bg1"/>
                  </a:solidFill>
                  <a:latin typeface="Cambria" panose="02040503050406030204" pitchFamily="18" charset="0"/>
                </a:rPr>
                <a:t>Impression</a:t>
              </a:r>
            </a:p>
            <a:p>
              <a:pPr algn="ctr"/>
              <a:r>
                <a:rPr lang="en-US" sz="3200" b="1" i="1" dirty="0" smtClean="0"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i="1" dirty="0">
                  <a:solidFill>
                    <a:schemeClr val="bg1"/>
                  </a:solidFill>
                  <a:latin typeface="Cambria" panose="02040503050406030204" pitchFamily="18" charset="0"/>
                </a:rPr>
                <a:t>Matters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578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0.50222 -0.014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17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-0.64688 -0.38658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44" y="-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617" y="70001"/>
            <a:ext cx="8353198" cy="55687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5486400"/>
            <a:ext cx="6400800" cy="1066800"/>
          </a:xfrm>
        </p:spPr>
        <p:txBody>
          <a:bodyPr>
            <a:no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Cambria" panose="02040503050406030204" pitchFamily="18" charset="0"/>
              </a:rPr>
              <a:t>Satisfaction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4784" y="4582804"/>
            <a:ext cx="12192000" cy="107819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</a:rPr>
              <a:t>Meeting </a:t>
            </a:r>
            <a:r>
              <a:rPr lang="en-US" sz="4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expectation</a:t>
            </a:r>
          </a:p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</a:rPr>
              <a:t>of customer is   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73" y="236835"/>
            <a:ext cx="1000927" cy="156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9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0739" b="23335"/>
          <a:stretch/>
        </p:blipFill>
        <p:spPr>
          <a:xfrm>
            <a:off x="4724400" y="560037"/>
            <a:ext cx="7467600" cy="629796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9882" y="914400"/>
            <a:ext cx="5562600" cy="527109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</a:rPr>
              <a:t>Adding a “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</a:rPr>
              <a:t>WOW” factor 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is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82" y="5029200"/>
            <a:ext cx="1000927" cy="156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6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131168"/>
            <a:ext cx="6477000" cy="8683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 smtClean="0">
                <a:latin typeface="Cambria" panose="02040503050406030204" pitchFamily="18" charset="0"/>
              </a:rPr>
              <a:t>What matters in </a:t>
            </a:r>
            <a:r>
              <a:rPr lang="en-US" sz="49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WOW</a:t>
            </a:r>
            <a:r>
              <a:rPr lang="en-US" sz="4000" dirty="0" smtClean="0">
                <a:latin typeface="Cambria" panose="02040503050406030204" pitchFamily="18" charset="0"/>
              </a:rPr>
              <a:t> factor</a:t>
            </a:r>
            <a:endParaRPr lang="en-US" sz="4000" dirty="0">
              <a:latin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4" y="1820538"/>
            <a:ext cx="10263675" cy="50292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8934" y="4191000"/>
            <a:ext cx="17406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000" b="1" dirty="0">
                <a:latin typeface="Cambria" panose="02040503050406030204" pitchFamily="18" charset="0"/>
              </a:rPr>
              <a:t>Finish Strong</a:t>
            </a:r>
          </a:p>
        </p:txBody>
      </p:sp>
      <p:sp>
        <p:nvSpPr>
          <p:cNvPr id="6" name="Rectangle 5"/>
          <p:cNvSpPr/>
          <p:nvPr/>
        </p:nvSpPr>
        <p:spPr>
          <a:xfrm>
            <a:off x="808548" y="2115967"/>
            <a:ext cx="3021981" cy="9585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en-US" sz="2000" b="1" dirty="0">
                <a:latin typeface="Cambria" panose="02040503050406030204" pitchFamily="18" charset="0"/>
              </a:rPr>
              <a:t>Get the Bad </a:t>
            </a:r>
            <a:r>
              <a:rPr lang="en-US" altLang="en-US" sz="2000" b="1" dirty="0" smtClean="0">
                <a:latin typeface="Cambria" panose="02040503050406030204" pitchFamily="18" charset="0"/>
              </a:rPr>
              <a:t>Experiences</a:t>
            </a:r>
          </a:p>
          <a:p>
            <a:pPr algn="r">
              <a:lnSpc>
                <a:spcPct val="150000"/>
              </a:lnSpc>
            </a:pPr>
            <a:r>
              <a:rPr lang="en-US" altLang="en-US" sz="2000" b="1" dirty="0" smtClean="0">
                <a:latin typeface="Cambria" panose="02040503050406030204" pitchFamily="18" charset="0"/>
              </a:rPr>
              <a:t>Out </a:t>
            </a:r>
            <a:r>
              <a:rPr lang="en-US" altLang="en-US" sz="2000" b="1" dirty="0">
                <a:latin typeface="Cambria" panose="02040503050406030204" pitchFamily="18" charset="0"/>
              </a:rPr>
              <a:t>of the Way Early</a:t>
            </a:r>
          </a:p>
        </p:txBody>
      </p:sp>
      <p:sp>
        <p:nvSpPr>
          <p:cNvPr id="8" name="Rectangle 7"/>
          <p:cNvSpPr/>
          <p:nvPr/>
        </p:nvSpPr>
        <p:spPr>
          <a:xfrm>
            <a:off x="7924800" y="2133600"/>
            <a:ext cx="246240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000" b="1" dirty="0">
                <a:latin typeface="Cambria" panose="02040503050406030204" pitchFamily="18" charset="0"/>
              </a:rPr>
              <a:t>Build Commitment </a:t>
            </a:r>
            <a:endParaRPr lang="en-US" altLang="en-US" sz="2000" b="1" dirty="0" smtClean="0"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000" b="1" dirty="0" smtClean="0">
                <a:latin typeface="Cambria" panose="02040503050406030204" pitchFamily="18" charset="0"/>
              </a:rPr>
              <a:t>Through </a:t>
            </a:r>
            <a:r>
              <a:rPr lang="en-US" altLang="en-US" sz="2000" b="1" dirty="0">
                <a:latin typeface="Cambria" panose="02040503050406030204" pitchFamily="18" charset="0"/>
              </a:rPr>
              <a:t>Choice</a:t>
            </a:r>
          </a:p>
        </p:txBody>
      </p:sp>
      <p:sp>
        <p:nvSpPr>
          <p:cNvPr id="9" name="Rectangle 8"/>
          <p:cNvSpPr/>
          <p:nvPr/>
        </p:nvSpPr>
        <p:spPr>
          <a:xfrm>
            <a:off x="9460439" y="3855841"/>
            <a:ext cx="2488630" cy="9585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000" b="1" dirty="0">
                <a:latin typeface="Cambria" panose="02040503050406030204" pitchFamily="18" charset="0"/>
              </a:rPr>
              <a:t>Give People Rituals </a:t>
            </a:r>
            <a:endParaRPr lang="en-US" altLang="en-US" sz="2000" b="1" dirty="0" smtClean="0"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000" b="1" dirty="0" smtClean="0">
                <a:latin typeface="Cambria" panose="02040503050406030204" pitchFamily="18" charset="0"/>
              </a:rPr>
              <a:t>and Stick </a:t>
            </a:r>
            <a:r>
              <a:rPr lang="en-US" altLang="en-US" sz="2000" b="1" dirty="0">
                <a:latin typeface="Cambria" panose="02040503050406030204" pitchFamily="18" charset="0"/>
              </a:rPr>
              <a:t>to Them</a:t>
            </a:r>
            <a:endParaRPr lang="en-US" sz="2000" b="1" dirty="0">
              <a:latin typeface="Cambria" panose="0204050305040603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338" y="270931"/>
            <a:ext cx="1000927" cy="15672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38599" y="2133600"/>
            <a:ext cx="33528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1" dirty="0">
                <a:solidFill>
                  <a:srgbClr val="57066B"/>
                </a:solidFill>
                <a:latin typeface="Cambria" panose="02040503050406030204" pitchFamily="18" charset="0"/>
              </a:rPr>
              <a:t>Recover immediately when you blow it</a:t>
            </a:r>
            <a:endParaRPr lang="en-US" sz="20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02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750"/>
                            </p:stCondLst>
                            <p:childTnLst>
                              <p:par>
                                <p:cTn id="6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90329" cy="686021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876800" y="457200"/>
            <a:ext cx="4267200" cy="2133600"/>
          </a:xfrm>
        </p:spPr>
        <p:txBody>
          <a:bodyPr>
            <a:normAutofit fontScale="90000"/>
          </a:bodyPr>
          <a:lstStyle/>
          <a:p>
            <a:pPr algn="l"/>
            <a:r>
              <a:rPr lang="en-US" sz="6600" b="1" dirty="0" smtClean="0">
                <a:latin typeface="Cambria" panose="02040503050406030204" pitchFamily="18" charset="0"/>
              </a:rPr>
              <a:t/>
            </a:r>
            <a:br>
              <a:rPr lang="en-US" sz="6600" b="1" dirty="0" smtClean="0">
                <a:latin typeface="Cambria" panose="02040503050406030204" pitchFamily="18" charset="0"/>
              </a:rPr>
            </a:br>
            <a:r>
              <a:rPr lang="en-US" sz="6600" b="1" dirty="0" smtClean="0">
                <a:latin typeface="Cambria" panose="02040503050406030204" pitchFamily="18" charset="0"/>
              </a:rPr>
              <a:t>Bedside</a:t>
            </a:r>
            <a:br>
              <a:rPr lang="en-US" sz="6600" b="1" dirty="0" smtClean="0">
                <a:latin typeface="Cambria" panose="02040503050406030204" pitchFamily="18" charset="0"/>
              </a:rPr>
            </a:br>
            <a:r>
              <a:rPr lang="en-US" sz="6600" b="1" dirty="0" smtClean="0">
                <a:latin typeface="Cambria" panose="02040503050406030204" pitchFamily="18" charset="0"/>
              </a:rPr>
              <a:t>Discharge </a:t>
            </a:r>
            <a:br>
              <a:rPr lang="en-US" sz="6600" b="1" dirty="0" smtClean="0">
                <a:latin typeface="Cambria" panose="02040503050406030204" pitchFamily="18" charset="0"/>
              </a:rPr>
            </a:br>
            <a:endParaRPr lang="en-US" sz="6600" b="1" dirty="0"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4953000"/>
            <a:ext cx="1000927" cy="156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417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381000"/>
            <a:ext cx="467527" cy="732048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25116754"/>
              </p:ext>
            </p:extLst>
          </p:nvPr>
        </p:nvGraphicFramePr>
        <p:xfrm>
          <a:off x="-1524000" y="152400"/>
          <a:ext cx="10820400" cy="6492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Rectangle 1"/>
          <p:cNvSpPr/>
          <p:nvPr/>
        </p:nvSpPr>
        <p:spPr>
          <a:xfrm rot="20094634">
            <a:off x="2635276" y="795814"/>
            <a:ext cx="515740" cy="426152"/>
          </a:xfrm>
          <a:custGeom>
            <a:avLst/>
            <a:gdLst>
              <a:gd name="connsiteX0" fmla="*/ 0 w 398932"/>
              <a:gd name="connsiteY0" fmla="*/ 0 h 457200"/>
              <a:gd name="connsiteX1" fmla="*/ 398932 w 398932"/>
              <a:gd name="connsiteY1" fmla="*/ 0 h 457200"/>
              <a:gd name="connsiteX2" fmla="*/ 398932 w 398932"/>
              <a:gd name="connsiteY2" fmla="*/ 457200 h 457200"/>
              <a:gd name="connsiteX3" fmla="*/ 0 w 398932"/>
              <a:gd name="connsiteY3" fmla="*/ 457200 h 457200"/>
              <a:gd name="connsiteX4" fmla="*/ 0 w 398932"/>
              <a:gd name="connsiteY4" fmla="*/ 0 h 457200"/>
              <a:gd name="connsiteX0" fmla="*/ 0 w 476492"/>
              <a:gd name="connsiteY0" fmla="*/ 0 h 457200"/>
              <a:gd name="connsiteX1" fmla="*/ 476492 w 476492"/>
              <a:gd name="connsiteY1" fmla="*/ 68087 h 457200"/>
              <a:gd name="connsiteX2" fmla="*/ 398932 w 476492"/>
              <a:gd name="connsiteY2" fmla="*/ 457200 h 457200"/>
              <a:gd name="connsiteX3" fmla="*/ 0 w 476492"/>
              <a:gd name="connsiteY3" fmla="*/ 457200 h 457200"/>
              <a:gd name="connsiteX4" fmla="*/ 0 w 476492"/>
              <a:gd name="connsiteY4" fmla="*/ 0 h 457200"/>
              <a:gd name="connsiteX0" fmla="*/ 0 w 515740"/>
              <a:gd name="connsiteY0" fmla="*/ 0 h 426152"/>
              <a:gd name="connsiteX1" fmla="*/ 515740 w 515740"/>
              <a:gd name="connsiteY1" fmla="*/ 37039 h 426152"/>
              <a:gd name="connsiteX2" fmla="*/ 438180 w 515740"/>
              <a:gd name="connsiteY2" fmla="*/ 426152 h 426152"/>
              <a:gd name="connsiteX3" fmla="*/ 39248 w 515740"/>
              <a:gd name="connsiteY3" fmla="*/ 426152 h 426152"/>
              <a:gd name="connsiteX4" fmla="*/ 0 w 515740"/>
              <a:gd name="connsiteY4" fmla="*/ 0 h 426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5740" h="426152">
                <a:moveTo>
                  <a:pt x="0" y="0"/>
                </a:moveTo>
                <a:lnTo>
                  <a:pt x="515740" y="37039"/>
                </a:lnTo>
                <a:lnTo>
                  <a:pt x="438180" y="426152"/>
                </a:lnTo>
                <a:lnTo>
                  <a:pt x="39248" y="426152"/>
                </a:lnTo>
                <a:lnTo>
                  <a:pt x="0" y="0"/>
                </a:lnTo>
                <a:close/>
              </a:path>
            </a:pathLst>
          </a:custGeom>
          <a:solidFill>
            <a:srgbClr val="580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80096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D2F88F-E46B-46D2-BD7D-6DF5CDF41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69D2F88F-E46B-46D2-BD7D-6DF5CDF412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1E26685-AA07-4464-99E6-C2E65D07A7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4">
                                            <p:graphicEl>
                                              <a:dgm id="{41E26685-AA07-4464-99E6-C2E65D07A7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FE7DC87-5B5E-48E4-9625-2AEFDE8A4D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4">
                                            <p:graphicEl>
                                              <a:dgm id="{CFE7DC87-5B5E-48E4-9625-2AEFDE8A4D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2C61D2E-D3F6-498F-9467-6FC71450C2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dgm id="{62C61D2E-D3F6-498F-9467-6FC71450C2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9A6442-6D86-4F95-AA1A-9CA33D6AA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4">
                                            <p:graphicEl>
                                              <a:dgm id="{699A6442-6D86-4F95-AA1A-9CA33D6AA1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39CF77-BDE3-48D6-8FE3-9D78773254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4">
                                            <p:graphicEl>
                                              <a:dgm id="{9F39CF77-BDE3-48D6-8FE3-9D78773254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D99513B-8FCB-45FF-8F04-C99534B5A8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4">
                                            <p:graphicEl>
                                              <a:dgm id="{BD99513B-8FCB-45FF-8F04-C99534B5A8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8C1A71-9CF4-4A81-BE45-D47D5CC0A7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068C1A71-9CF4-4A81-BE45-D47D5CC0A7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A92D05E-D258-4DEA-97E7-D9BC0129DE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4">
                                            <p:graphicEl>
                                              <a:dgm id="{7A92D05E-D258-4DEA-97E7-D9BC0129DE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D60BD4-34D8-49A2-8CFB-8D80E592FE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4">
                                            <p:graphicEl>
                                              <a:dgm id="{30D60BD4-34D8-49A2-8CFB-8D80E592FE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512C95-F67C-4F98-AB70-3955D8562F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4">
                                            <p:graphicEl>
                                              <a:dgm id="{1A512C95-F67C-4F98-AB70-3955D8562F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C39CB7-7828-4950-BF98-DE7A8D5B3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4">
                                            <p:graphicEl>
                                              <a:dgm id="{AEC39CB7-7828-4950-BF98-DE7A8D5B3D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F4CEA8-9C8F-4654-9A41-2DFB8485CC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4">
                                            <p:graphicEl>
                                              <a:dgm id="{86F4CEA8-9C8F-4654-9A41-2DFB8485CC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F7E70F-5B3A-41E0-80A0-CF3FDF455B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4">
                                            <p:graphicEl>
                                              <a:dgm id="{EBF7E70F-5B3A-41E0-80A0-CF3FDF455B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4D69DB8-2F86-4985-A7E0-39377E9767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000"/>
                                        <p:tgtEl>
                                          <p:spTgt spid="4">
                                            <p:graphicEl>
                                              <a:dgm id="{54D69DB8-2F86-4985-A7E0-39377E9767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8EB6F43-8CB9-4AB3-B674-07F4322DE5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000"/>
                                        <p:tgtEl>
                                          <p:spTgt spid="4">
                                            <p:graphicEl>
                                              <a:dgm id="{78EB6F43-8CB9-4AB3-B674-07F4322DE5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60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6AF5E5-2A4B-4B87-AA69-7BE0C52E9C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4">
                                            <p:graphicEl>
                                              <a:dgm id="{1E6AF5E5-2A4B-4B87-AA69-7BE0C52E9C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1371600"/>
            <a:ext cx="5715000" cy="304800"/>
          </a:xfrm>
        </p:spPr>
        <p:txBody>
          <a:bodyPr>
            <a:noAutofit/>
          </a:bodyPr>
          <a:lstStyle/>
          <a:p>
            <a:pPr algn="l"/>
            <a:r>
              <a:rPr lang="en-US" sz="6600" i="1" dirty="0" smtClean="0">
                <a:latin typeface="Cambria" panose="02040503050406030204" pitchFamily="18" charset="0"/>
              </a:rPr>
              <a:t>What did we</a:t>
            </a:r>
            <a:endParaRPr lang="en-US" sz="6600" i="1" dirty="0">
              <a:latin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0" y="297782"/>
            <a:ext cx="685800" cy="107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6362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Diagram 27"/>
          <p:cNvGraphicFramePr/>
          <p:nvPr>
            <p:extLst>
              <p:ext uri="{D42A27DB-BD31-4B8C-83A1-F6EECF244321}">
                <p14:modId xmlns:p14="http://schemas.microsoft.com/office/powerpoint/2010/main" val="1271521945"/>
              </p:ext>
            </p:extLst>
          </p:nvPr>
        </p:nvGraphicFramePr>
        <p:xfrm>
          <a:off x="2438400" y="152400"/>
          <a:ext cx="10820400" cy="6492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863550"/>
            <a:ext cx="467527" cy="732048"/>
          </a:xfrm>
          <a:prstGeom prst="rect">
            <a:avLst/>
          </a:prstGeom>
        </p:spPr>
      </p:pic>
      <p:sp>
        <p:nvSpPr>
          <p:cNvPr id="23" name="Multiply 22"/>
          <p:cNvSpPr/>
          <p:nvPr/>
        </p:nvSpPr>
        <p:spPr>
          <a:xfrm>
            <a:off x="9893807" y="2689358"/>
            <a:ext cx="1066800" cy="144780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ultiply 24"/>
          <p:cNvSpPr/>
          <p:nvPr/>
        </p:nvSpPr>
        <p:spPr>
          <a:xfrm>
            <a:off x="4724400" y="2679833"/>
            <a:ext cx="1066800" cy="144780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ultiply 25"/>
          <p:cNvSpPr/>
          <p:nvPr/>
        </p:nvSpPr>
        <p:spPr>
          <a:xfrm>
            <a:off x="9144000" y="4495800"/>
            <a:ext cx="1066800" cy="144780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ultiply 26"/>
          <p:cNvSpPr/>
          <p:nvPr/>
        </p:nvSpPr>
        <p:spPr>
          <a:xfrm>
            <a:off x="5441650" y="838200"/>
            <a:ext cx="1066800" cy="1447800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571734" y="757881"/>
            <a:ext cx="576649" cy="686576"/>
          </a:xfrm>
          <a:custGeom>
            <a:avLst/>
            <a:gdLst>
              <a:gd name="connsiteX0" fmla="*/ 0 w 457200"/>
              <a:gd name="connsiteY0" fmla="*/ 0 h 609600"/>
              <a:gd name="connsiteX1" fmla="*/ 457200 w 457200"/>
              <a:gd name="connsiteY1" fmla="*/ 0 h 609600"/>
              <a:gd name="connsiteX2" fmla="*/ 457200 w 457200"/>
              <a:gd name="connsiteY2" fmla="*/ 609600 h 609600"/>
              <a:gd name="connsiteX3" fmla="*/ 0 w 457200"/>
              <a:gd name="connsiteY3" fmla="*/ 609600 h 609600"/>
              <a:gd name="connsiteX4" fmla="*/ 0 w 457200"/>
              <a:gd name="connsiteY4" fmla="*/ 0 h 609600"/>
              <a:gd name="connsiteX0" fmla="*/ 0 w 514865"/>
              <a:gd name="connsiteY0" fmla="*/ 185351 h 609600"/>
              <a:gd name="connsiteX1" fmla="*/ 514865 w 514865"/>
              <a:gd name="connsiteY1" fmla="*/ 0 h 609600"/>
              <a:gd name="connsiteX2" fmla="*/ 514865 w 514865"/>
              <a:gd name="connsiteY2" fmla="*/ 609600 h 609600"/>
              <a:gd name="connsiteX3" fmla="*/ 57665 w 514865"/>
              <a:gd name="connsiteY3" fmla="*/ 609600 h 609600"/>
              <a:gd name="connsiteX4" fmla="*/ 0 w 514865"/>
              <a:gd name="connsiteY4" fmla="*/ 185351 h 609600"/>
              <a:gd name="connsiteX0" fmla="*/ 0 w 514865"/>
              <a:gd name="connsiteY0" fmla="*/ 185351 h 609600"/>
              <a:gd name="connsiteX1" fmla="*/ 514865 w 514865"/>
              <a:gd name="connsiteY1" fmla="*/ 0 h 609600"/>
              <a:gd name="connsiteX2" fmla="*/ 514865 w 514865"/>
              <a:gd name="connsiteY2" fmla="*/ 609600 h 609600"/>
              <a:gd name="connsiteX3" fmla="*/ 350108 w 514865"/>
              <a:gd name="connsiteY3" fmla="*/ 407773 h 609600"/>
              <a:gd name="connsiteX4" fmla="*/ 0 w 514865"/>
              <a:gd name="connsiteY4" fmla="*/ 185351 h 609600"/>
              <a:gd name="connsiteX0" fmla="*/ 0 w 514865"/>
              <a:gd name="connsiteY0" fmla="*/ 185351 h 609600"/>
              <a:gd name="connsiteX1" fmla="*/ 514865 w 514865"/>
              <a:gd name="connsiteY1" fmla="*/ 0 h 609600"/>
              <a:gd name="connsiteX2" fmla="*/ 514865 w 514865"/>
              <a:gd name="connsiteY2" fmla="*/ 609600 h 609600"/>
              <a:gd name="connsiteX3" fmla="*/ 28832 w 514865"/>
              <a:gd name="connsiteY3" fmla="*/ 300681 h 609600"/>
              <a:gd name="connsiteX4" fmla="*/ 0 w 514865"/>
              <a:gd name="connsiteY4" fmla="*/ 185351 h 609600"/>
              <a:gd name="connsiteX0" fmla="*/ 0 w 514865"/>
              <a:gd name="connsiteY0" fmla="*/ 185351 h 609600"/>
              <a:gd name="connsiteX1" fmla="*/ 514865 w 514865"/>
              <a:gd name="connsiteY1" fmla="*/ 0 h 609600"/>
              <a:gd name="connsiteX2" fmla="*/ 514865 w 514865"/>
              <a:gd name="connsiteY2" fmla="*/ 609600 h 609600"/>
              <a:gd name="connsiteX3" fmla="*/ 28832 w 514865"/>
              <a:gd name="connsiteY3" fmla="*/ 300681 h 609600"/>
              <a:gd name="connsiteX4" fmla="*/ 0 w 514865"/>
              <a:gd name="connsiteY4" fmla="*/ 185351 h 609600"/>
              <a:gd name="connsiteX0" fmla="*/ 0 w 514865"/>
              <a:gd name="connsiteY0" fmla="*/ 185351 h 687126"/>
              <a:gd name="connsiteX1" fmla="*/ 514865 w 514865"/>
              <a:gd name="connsiteY1" fmla="*/ 0 h 687126"/>
              <a:gd name="connsiteX2" fmla="*/ 514865 w 514865"/>
              <a:gd name="connsiteY2" fmla="*/ 609600 h 687126"/>
              <a:gd name="connsiteX3" fmla="*/ 282147 w 514865"/>
              <a:gd name="connsiteY3" fmla="*/ 650789 h 687126"/>
              <a:gd name="connsiteX4" fmla="*/ 28832 w 514865"/>
              <a:gd name="connsiteY4" fmla="*/ 300681 h 687126"/>
              <a:gd name="connsiteX5" fmla="*/ 0 w 514865"/>
              <a:gd name="connsiteY5" fmla="*/ 185351 h 687126"/>
              <a:gd name="connsiteX0" fmla="*/ 0 w 514865"/>
              <a:gd name="connsiteY0" fmla="*/ 181232 h 683007"/>
              <a:gd name="connsiteX1" fmla="*/ 428367 w 514865"/>
              <a:gd name="connsiteY1" fmla="*/ 0 h 683007"/>
              <a:gd name="connsiteX2" fmla="*/ 514865 w 514865"/>
              <a:gd name="connsiteY2" fmla="*/ 605481 h 683007"/>
              <a:gd name="connsiteX3" fmla="*/ 282147 w 514865"/>
              <a:gd name="connsiteY3" fmla="*/ 646670 h 683007"/>
              <a:gd name="connsiteX4" fmla="*/ 28832 w 514865"/>
              <a:gd name="connsiteY4" fmla="*/ 296562 h 683007"/>
              <a:gd name="connsiteX5" fmla="*/ 0 w 514865"/>
              <a:gd name="connsiteY5" fmla="*/ 181232 h 683007"/>
              <a:gd name="connsiteX0" fmla="*/ 0 w 514865"/>
              <a:gd name="connsiteY0" fmla="*/ 189470 h 691245"/>
              <a:gd name="connsiteX1" fmla="*/ 469556 w 514865"/>
              <a:gd name="connsiteY1" fmla="*/ 0 h 691245"/>
              <a:gd name="connsiteX2" fmla="*/ 514865 w 514865"/>
              <a:gd name="connsiteY2" fmla="*/ 613719 h 691245"/>
              <a:gd name="connsiteX3" fmla="*/ 282147 w 514865"/>
              <a:gd name="connsiteY3" fmla="*/ 654908 h 691245"/>
              <a:gd name="connsiteX4" fmla="*/ 28832 w 514865"/>
              <a:gd name="connsiteY4" fmla="*/ 304800 h 691245"/>
              <a:gd name="connsiteX5" fmla="*/ 0 w 514865"/>
              <a:gd name="connsiteY5" fmla="*/ 189470 h 691245"/>
              <a:gd name="connsiteX0" fmla="*/ 0 w 576649"/>
              <a:gd name="connsiteY0" fmla="*/ 189470 h 686576"/>
              <a:gd name="connsiteX1" fmla="*/ 469556 w 576649"/>
              <a:gd name="connsiteY1" fmla="*/ 0 h 686576"/>
              <a:gd name="connsiteX2" fmla="*/ 576649 w 576649"/>
              <a:gd name="connsiteY2" fmla="*/ 601362 h 686576"/>
              <a:gd name="connsiteX3" fmla="*/ 282147 w 576649"/>
              <a:gd name="connsiteY3" fmla="*/ 654908 h 686576"/>
              <a:gd name="connsiteX4" fmla="*/ 28832 w 576649"/>
              <a:gd name="connsiteY4" fmla="*/ 304800 h 686576"/>
              <a:gd name="connsiteX5" fmla="*/ 0 w 576649"/>
              <a:gd name="connsiteY5" fmla="*/ 189470 h 6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649" h="686576">
                <a:moveTo>
                  <a:pt x="0" y="189470"/>
                </a:moveTo>
                <a:lnTo>
                  <a:pt x="469556" y="0"/>
                </a:lnTo>
                <a:lnTo>
                  <a:pt x="576649" y="601362"/>
                </a:lnTo>
                <a:cubicBezTo>
                  <a:pt x="570814" y="699530"/>
                  <a:pt x="363153" y="706395"/>
                  <a:pt x="282147" y="654908"/>
                </a:cubicBezTo>
                <a:cubicBezTo>
                  <a:pt x="201142" y="603422"/>
                  <a:pt x="108808" y="372076"/>
                  <a:pt x="28832" y="304800"/>
                </a:cubicBezTo>
                <a:lnTo>
                  <a:pt x="0" y="189470"/>
                </a:lnTo>
                <a:close/>
              </a:path>
            </a:pathLst>
          </a:custGeom>
          <a:solidFill>
            <a:srgbClr val="018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174</Words>
  <Application>Microsoft Office PowerPoint</Application>
  <PresentationFormat>Custom</PresentationFormat>
  <Paragraphs>39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Satisfaction</vt:lpstr>
      <vt:lpstr>PowerPoint Presentation</vt:lpstr>
      <vt:lpstr>What matters in WOW factor</vt:lpstr>
      <vt:lpstr> Bedside Discharge  </vt:lpstr>
      <vt:lpstr>PowerPoint Presentation</vt:lpstr>
      <vt:lpstr>What did we</vt:lpstr>
      <vt:lpstr>PowerPoint Presentation</vt:lpstr>
      <vt:lpstr>Don’t wait for a  Perfect Scenario or  System to Create Delight An extra step can  add Wow factor </vt:lpstr>
    </vt:vector>
  </TitlesOfParts>
  <Company>Qatar Airways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PATIENT DELIGHT  Last Impression Matters</dc:title>
  <dc:creator>JAYAPRAKASH NAIR</dc:creator>
  <cp:lastModifiedBy>Viji</cp:lastModifiedBy>
  <cp:revision>33</cp:revision>
  <dcterms:created xsi:type="dcterms:W3CDTF">2016-03-17T15:20:22Z</dcterms:created>
  <dcterms:modified xsi:type="dcterms:W3CDTF">2016-03-19T12:03:27Z</dcterms:modified>
</cp:coreProperties>
</file>