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1" r:id="rId4"/>
    <p:sldId id="271" r:id="rId5"/>
    <p:sldId id="258" r:id="rId6"/>
    <p:sldId id="259" r:id="rId7"/>
    <p:sldId id="263" r:id="rId8"/>
    <p:sldId id="267" r:id="rId9"/>
    <p:sldId id="277" r:id="rId10"/>
    <p:sldId id="276" r:id="rId11"/>
    <p:sldId id="264" r:id="rId12"/>
    <p:sldId id="265" r:id="rId13"/>
    <p:sldId id="266" r:id="rId14"/>
    <p:sldId id="274" r:id="rId15"/>
    <p:sldId id="27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B09E-7F67-41B0-AB57-F9DAF84DE47C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6D25-604E-4ED3-8C2F-5419FC0E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to Implementation- In intent and spirit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Lallu</a:t>
            </a:r>
            <a:r>
              <a:rPr lang="en-US" b="1" dirty="0" smtClean="0">
                <a:solidFill>
                  <a:schemeClr val="tx1"/>
                </a:solidFill>
              </a:rPr>
              <a:t> Joseph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Quality Manager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CMC, Vellore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(Currently on sabbatical with CAHO as Technical Advisor)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forms and templates for closing NCs</a:t>
            </a:r>
          </a:p>
          <a:p>
            <a:r>
              <a:rPr lang="en-US" dirty="0" smtClean="0"/>
              <a:t>Too many formats in circulation</a:t>
            </a:r>
          </a:p>
          <a:p>
            <a:r>
              <a:rPr lang="en-US" dirty="0" smtClean="0"/>
              <a:t>Lack of co-ordination between teams</a:t>
            </a:r>
          </a:p>
          <a:p>
            <a:r>
              <a:rPr lang="en-US" dirty="0" smtClean="0"/>
              <a:t>Just filled for the sake of 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team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seen as a team exercise, but as the job of the quality team- seen as a police force.</a:t>
            </a:r>
          </a:p>
          <a:p>
            <a:r>
              <a:rPr lang="en-US" dirty="0" smtClean="0"/>
              <a:t>Quality team audits</a:t>
            </a:r>
          </a:p>
          <a:p>
            <a:r>
              <a:rPr lang="en-US" dirty="0" smtClean="0"/>
              <a:t>Collects data and indicators </a:t>
            </a:r>
          </a:p>
          <a:p>
            <a:r>
              <a:rPr lang="en-US" dirty="0" smtClean="0"/>
              <a:t>Conducts committees</a:t>
            </a:r>
          </a:p>
          <a:p>
            <a:r>
              <a:rPr lang="en-US" dirty="0" smtClean="0"/>
              <a:t>Analyses the data for the sake of accreditation</a:t>
            </a:r>
          </a:p>
          <a:p>
            <a:r>
              <a:rPr lang="en-US" dirty="0" smtClean="0"/>
              <a:t>Stake holders are not informed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on safety- fire installations, HVAC etc</a:t>
            </a:r>
          </a:p>
          <a:p>
            <a:r>
              <a:rPr lang="en-US" dirty="0" smtClean="0"/>
              <a:t>Personal protective equipments and other infection control practices</a:t>
            </a:r>
          </a:p>
          <a:p>
            <a:r>
              <a:rPr lang="en-US" dirty="0" smtClean="0"/>
              <a:t>Equipment maintenance</a:t>
            </a:r>
          </a:p>
          <a:p>
            <a:r>
              <a:rPr lang="en-US" dirty="0" smtClean="0"/>
              <a:t>Inadequate and unqualified staff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standardization between assessors</a:t>
            </a:r>
          </a:p>
          <a:p>
            <a:r>
              <a:rPr lang="en-US" dirty="0" smtClean="0"/>
              <a:t>Try to push their point of view </a:t>
            </a:r>
          </a:p>
          <a:p>
            <a:r>
              <a:rPr lang="en-US" dirty="0" smtClean="0"/>
              <a:t>Unnecessary observations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myallcall.com/wp-content/uploads/2013/06/barrie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standard and the objective elements- Ask why, why, why,…..</a:t>
            </a:r>
          </a:p>
          <a:p>
            <a:r>
              <a:rPr lang="en-US" dirty="0" smtClean="0"/>
              <a:t>Attend POI</a:t>
            </a:r>
          </a:p>
          <a:p>
            <a:r>
              <a:rPr lang="en-US" dirty="0" smtClean="0"/>
              <a:t>Don’t copy from others- Your hospital, your patients, your staff</a:t>
            </a:r>
          </a:p>
          <a:p>
            <a:r>
              <a:rPr lang="en-US" dirty="0" smtClean="0"/>
              <a:t>Team exercise- from doorman to chairman</a:t>
            </a:r>
          </a:p>
          <a:p>
            <a:r>
              <a:rPr lang="en-US" dirty="0" smtClean="0"/>
              <a:t>Take NCs as improvement points and use them as improvement projects</a:t>
            </a:r>
          </a:p>
          <a:p>
            <a:r>
              <a:rPr lang="en-US" dirty="0" smtClean="0"/>
              <a:t>Handle clinicians with care- with data and evidence, work around them</a:t>
            </a:r>
          </a:p>
          <a:p>
            <a:r>
              <a:rPr lang="en-US" dirty="0" smtClean="0"/>
              <a:t>Be careful with closures and don’t do a superficial job- Don’t complicate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azquotes.com/picture-quotes/quote-i-m-always-willing-to-accept-change-just-as-long-as-it-isn-t-change-for-the-sake-of-james-van-fleet-73-96-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9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Kartika" pitchFamily="18" charset="0"/>
                <a:cs typeface="Kartika" pitchFamily="18" charset="0"/>
              </a:rPr>
              <a:t> 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Kartika" pitchFamily="18" charset="0"/>
              </a:rPr>
              <a:t>This presentation has the views of the speaker through her journey on implementation of the accreditation standards as quality manager and as a principal assessor for NABH.  The views expressed are purely personal.</a:t>
            </a:r>
            <a:endParaRPr lang="en-US" dirty="0">
              <a:latin typeface="Calibri" pitchFamily="34" charset="0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Admin\Desktop\rabi\New Folder\P101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703109" cy="2777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Documents and Settings\Admin\Desktop\rabi\P101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Documents and Settings\Admin\Desktop\rabi\New Folder\P101003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50520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G:\rabi\New Folder\P101004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3657600" cy="2798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60316_16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990600"/>
            <a:ext cx="40386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IMG_20160316_154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41148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barriers??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understanding of the intent and the standards</a:t>
            </a:r>
          </a:p>
          <a:p>
            <a:r>
              <a:rPr lang="en-US" dirty="0" smtClean="0"/>
              <a:t>Myths of clinicians and seniors</a:t>
            </a:r>
          </a:p>
          <a:p>
            <a:r>
              <a:rPr lang="en-US" dirty="0" smtClean="0"/>
              <a:t>Closures of deficiencies- Low hanging fruits.</a:t>
            </a:r>
          </a:p>
          <a:p>
            <a:r>
              <a:rPr lang="en-US" dirty="0" smtClean="0"/>
              <a:t>Not seen as a team exercise, but as the job of the quality team- seen as a police force.</a:t>
            </a:r>
          </a:p>
          <a:p>
            <a:r>
              <a:rPr lang="en-US" dirty="0" smtClean="0"/>
              <a:t>Financial implications.</a:t>
            </a:r>
          </a:p>
          <a:p>
            <a:r>
              <a:rPr lang="en-US" dirty="0" smtClean="0"/>
              <a:t>Standardization of assessment.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understanding of the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Implementations resulting in more confusion than before</a:t>
            </a:r>
          </a:p>
          <a:p>
            <a:r>
              <a:rPr lang="en-US" dirty="0" smtClean="0"/>
              <a:t>Scope of services</a:t>
            </a:r>
          </a:p>
          <a:p>
            <a:r>
              <a:rPr lang="en-US" dirty="0" smtClean="0"/>
              <a:t>LASA Medications</a:t>
            </a:r>
          </a:p>
          <a:p>
            <a:r>
              <a:rPr lang="en-US" dirty="0" smtClean="0"/>
              <a:t>Crash cart</a:t>
            </a:r>
          </a:p>
          <a:p>
            <a:r>
              <a:rPr lang="en-US" dirty="0" smtClean="0"/>
              <a:t>Narcotics storage</a:t>
            </a:r>
          </a:p>
          <a:p>
            <a:r>
              <a:rPr lang="en-US" dirty="0" smtClean="0"/>
              <a:t>Calibration of equipments</a:t>
            </a:r>
          </a:p>
          <a:p>
            <a:r>
              <a:rPr lang="en-US" dirty="0" smtClean="0"/>
              <a:t>Quality indicators</a:t>
            </a:r>
          </a:p>
          <a:p>
            <a:r>
              <a:rPr lang="en-US" dirty="0" smtClean="0"/>
              <a:t>Committees</a:t>
            </a:r>
          </a:p>
          <a:p>
            <a:r>
              <a:rPr lang="en-US" dirty="0" smtClean="0"/>
              <a:t>Clinical audits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Myths of clinicians and seniors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Accreditation involves excessive and unwanted documentation</a:t>
            </a:r>
          </a:p>
          <a:p>
            <a:r>
              <a:rPr lang="en-US" dirty="0" smtClean="0"/>
              <a:t>It infringes on the autonomy of the clinicians</a:t>
            </a:r>
          </a:p>
          <a:p>
            <a:r>
              <a:rPr lang="en-US" dirty="0" smtClean="0"/>
              <a:t>It makes healthcare delivery expensive</a:t>
            </a:r>
          </a:p>
          <a:p>
            <a:r>
              <a:rPr lang="en-US" dirty="0" smtClean="0"/>
              <a:t>I have been doing this many years, who are they to tell me how to do</a:t>
            </a:r>
          </a:p>
          <a:p>
            <a:r>
              <a:rPr lang="en-US" dirty="0" smtClean="0"/>
              <a:t>Accreditation expects me to tell the patient the expenses, risks, benefits, complications etc..</a:t>
            </a:r>
          </a:p>
          <a:p>
            <a:r>
              <a:rPr lang="en-US" dirty="0" smtClean="0"/>
              <a:t>Diet, pain, rehabilitation and prevention are not my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Closures of deficiencies- Low hanging fruits.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qph.is.quoracdn.net/main-thumb-t-1502130-200-mkjvumlwzgnsdjllrnqdubwlpbejgtl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6707"/>
            <a:ext cx="6629400" cy="67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366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Barriers to Implementation- In intent and spirit</vt:lpstr>
      <vt:lpstr>Disclaimer</vt:lpstr>
      <vt:lpstr>Slide 3</vt:lpstr>
      <vt:lpstr>Slide 4</vt:lpstr>
      <vt:lpstr>What are the barriers??</vt:lpstr>
      <vt:lpstr>Lack of understanding of the intent</vt:lpstr>
      <vt:lpstr> Myths of clinicians and seniors </vt:lpstr>
      <vt:lpstr> Closures of deficiencies- Low hanging fruits. </vt:lpstr>
      <vt:lpstr>Slide 9</vt:lpstr>
      <vt:lpstr>Slide 10</vt:lpstr>
      <vt:lpstr>Not a team exercise</vt:lpstr>
      <vt:lpstr>Financial Implications</vt:lpstr>
      <vt:lpstr>Standardization of assessment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Lallu Joseph</dc:creator>
  <cp:lastModifiedBy>Lallu Joseph</cp:lastModifiedBy>
  <cp:revision>75</cp:revision>
  <dcterms:created xsi:type="dcterms:W3CDTF">2016-03-16T06:51:51Z</dcterms:created>
  <dcterms:modified xsi:type="dcterms:W3CDTF">2016-03-19T19:22:00Z</dcterms:modified>
</cp:coreProperties>
</file>